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63" r:id="rId6"/>
  </p:sldMasterIdLst>
  <p:notesMasterIdLst>
    <p:notesMasterId r:id="rId7"/>
  </p:notesMasterIdLst>
  <p:sldIdLst>
    <p:sldId id="256" r:id="rId8"/>
    <p:sldId id="257" r:id="rId9"/>
    <p:sldId id="258" r:id="rId10"/>
    <p:sldId id="259" r:id="rId11"/>
    <p:sldId id="260" r:id="rId12"/>
    <p:sldId id="261" r:id="rId13"/>
    <p:sldId id="262" r:id="rId14"/>
  </p:sldIdLst>
  <p:sldSz cy="5143500" cx="9144000"/>
  <p:notesSz cx="6858000" cy="9144000"/>
  <p:embeddedFontLst>
    <p:embeddedFont>
      <p:font typeface="Roboto Black"/>
      <p:bold r:id="rId15"/>
      <p:boldItalic r:id="rId16"/>
    </p:embeddedFont>
    <p:embeddedFont>
      <p:font typeface="Roboto"/>
      <p:regular r:id="rId17"/>
      <p:bold r:id="rId18"/>
      <p:italic r:id="rId19"/>
      <p:boldItalic r:id="rId20"/>
    </p:embeddedFont>
    <p:embeddedFont>
      <p:font typeface="Caveat"/>
      <p:regular r:id="rId21"/>
      <p:bold r:id="rId22"/>
    </p:embeddedFont>
    <p:embeddedFont>
      <p:font typeface="Open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27" roundtripDataSignature="AMtx7mjl7mKbsOBOWuUrhtjQsC4xsg2Oj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49E4B2F-6C80-489E-BA4A-697430FE4478}">
  <a:tblStyle styleId="{149E4B2F-6C80-489E-BA4A-697430FE4478}"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Caveat-bold.fntdata"/><Relationship Id="rId21" Type="http://schemas.openxmlformats.org/officeDocument/2006/relationships/font" Target="fonts/Caveat-regular.fntdata"/><Relationship Id="rId24" Type="http://schemas.openxmlformats.org/officeDocument/2006/relationships/font" Target="fonts/OpenSans-bold.fntdata"/><Relationship Id="rId23" Type="http://schemas.openxmlformats.org/officeDocument/2006/relationships/font" Target="fonts/Open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OpenSans-boldItalic.fntdata"/><Relationship Id="rId25" Type="http://schemas.openxmlformats.org/officeDocument/2006/relationships/font" Target="fonts/OpenSans-italic.fntdata"/><Relationship Id="rId27" Type="http://customschemas.google.com/relationships/presentationmetadata" Target="meta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font" Target="fonts/RobotoBlack-bold.fntdata"/><Relationship Id="rId14" Type="http://schemas.openxmlformats.org/officeDocument/2006/relationships/slide" Target="slides/slide7.xml"/><Relationship Id="rId17" Type="http://schemas.openxmlformats.org/officeDocument/2006/relationships/font" Target="fonts/Roboto-regular.fntdata"/><Relationship Id="rId16" Type="http://schemas.openxmlformats.org/officeDocument/2006/relationships/font" Target="fonts/RobotoBlack-boldItalic.fntdata"/><Relationship Id="rId19" Type="http://schemas.openxmlformats.org/officeDocument/2006/relationships/font" Target="fonts/Roboto-italic.fntdata"/><Relationship Id="rId18" Type="http://schemas.openxmlformats.org/officeDocument/2006/relationships/font" Target="fonts/Roboto-bold.fntdata"/></Relationships>
</file>

<file path=ppt/media/image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5f69e21988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g25f69e21988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b0f473a2b8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g1b0f473a2b8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5f69e21988_0_118:notes"/>
          <p:cNvSpPr txBox="1"/>
          <p:nvPr>
            <p:ph idx="1" type="body"/>
          </p:nvPr>
        </p:nvSpPr>
        <p:spPr>
          <a:xfrm>
            <a:off x="685800" y="4343378"/>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5" name="Google Shape;145;g25f69e21988_0_118: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44c8b604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 name="Google Shape;169;g244c8b6045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5f69e21988_0_265:notes"/>
          <p:cNvSpPr txBox="1"/>
          <p:nvPr>
            <p:ph idx="1" type="body"/>
          </p:nvPr>
        </p:nvSpPr>
        <p:spPr>
          <a:xfrm>
            <a:off x="685800" y="4343378"/>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9" name="Google Shape;199;g25f69e21988_0_265:notes"/>
          <p:cNvSpPr/>
          <p:nvPr>
            <p:ph idx="2" type="sldImg"/>
          </p:nvPr>
        </p:nvSpPr>
        <p:spPr>
          <a:xfrm>
            <a:off x="1143225" y="685778"/>
            <a:ext cx="4572300" cy="34287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44c8b6045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g244c8b60457_0_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b0f473a2b8_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0" name="Google Shape;250;g1b0f473a2b8_2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 name="Shape 9"/>
        <p:cNvGrpSpPr/>
        <p:nvPr/>
      </p:nvGrpSpPr>
      <p:grpSpPr>
        <a:xfrm>
          <a:off x="0" y="0"/>
          <a:ext cx="0" cy="0"/>
          <a:chOff x="0" y="0"/>
          <a:chExt cx="0" cy="0"/>
        </a:xfrm>
      </p:grpSpPr>
      <p:sp>
        <p:nvSpPr>
          <p:cNvPr id="10" name="Google Shape;10;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 name="Google Shape;11;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2" name="Google Shape;12;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1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1" name="Google Shape;41;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1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1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5" name="Google Shape;45;p1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1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7" name="Google Shape;47;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0" name="Google Shape;50;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3" name="Google Shape;53;p1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4" name="Google Shape;54;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5" name="Shape 55"/>
        <p:cNvGrpSpPr/>
        <p:nvPr/>
      </p:nvGrpSpPr>
      <p:grpSpPr>
        <a:xfrm>
          <a:off x="0" y="0"/>
          <a:ext cx="0" cy="0"/>
          <a:chOff x="0" y="0"/>
          <a:chExt cx="0" cy="0"/>
        </a:xfrm>
      </p:grpSpPr>
      <p:sp>
        <p:nvSpPr>
          <p:cNvPr id="56" name="Google Shape;56;g1caa2f09792_0_119"/>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468287"/>
              </a:buClr>
              <a:buSzPts val="3300"/>
              <a:buFont typeface="Roboto"/>
              <a:buNone/>
              <a:defRPr b="1">
                <a:solidFill>
                  <a:srgbClr val="468287"/>
                </a:solidFill>
                <a:latin typeface="Roboto"/>
                <a:ea typeface="Roboto"/>
                <a:cs typeface="Roboto"/>
                <a:sym typeface="Roboto"/>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57" name="Google Shape;57;g1caa2f09792_0_119"/>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algn="l">
              <a:lnSpc>
                <a:spcPct val="90000"/>
              </a:lnSpc>
              <a:spcBef>
                <a:spcPts val="800"/>
              </a:spcBef>
              <a:spcAft>
                <a:spcPts val="0"/>
              </a:spcAft>
              <a:buClr>
                <a:schemeClr val="dk1"/>
              </a:buClr>
              <a:buSzPts val="2100"/>
              <a:buChar char="•"/>
              <a:defRPr>
                <a:latin typeface="Roboto"/>
                <a:ea typeface="Roboto"/>
                <a:cs typeface="Roboto"/>
                <a:sym typeface="Roboto"/>
              </a:defRPr>
            </a:lvl1pPr>
            <a:lvl2pPr indent="-342900" lvl="1" marL="914400" algn="l">
              <a:lnSpc>
                <a:spcPct val="90000"/>
              </a:lnSpc>
              <a:spcBef>
                <a:spcPts val="400"/>
              </a:spcBef>
              <a:spcAft>
                <a:spcPts val="0"/>
              </a:spcAft>
              <a:buClr>
                <a:schemeClr val="dk1"/>
              </a:buClr>
              <a:buSzPts val="1800"/>
              <a:buChar char="•"/>
              <a:defRPr>
                <a:latin typeface="Roboto"/>
                <a:ea typeface="Roboto"/>
                <a:cs typeface="Roboto"/>
                <a:sym typeface="Roboto"/>
              </a:defRPr>
            </a:lvl2pPr>
            <a:lvl3pPr indent="-323850" lvl="2" marL="1371600" algn="l">
              <a:lnSpc>
                <a:spcPct val="90000"/>
              </a:lnSpc>
              <a:spcBef>
                <a:spcPts val="400"/>
              </a:spcBef>
              <a:spcAft>
                <a:spcPts val="0"/>
              </a:spcAft>
              <a:buClr>
                <a:schemeClr val="dk1"/>
              </a:buClr>
              <a:buSzPts val="1500"/>
              <a:buChar char="•"/>
              <a:defRPr>
                <a:latin typeface="Roboto"/>
                <a:ea typeface="Roboto"/>
                <a:cs typeface="Roboto"/>
                <a:sym typeface="Roboto"/>
              </a:defRPr>
            </a:lvl3pPr>
            <a:lvl4pPr indent="-317500" lvl="3" marL="1828800" algn="l">
              <a:lnSpc>
                <a:spcPct val="90000"/>
              </a:lnSpc>
              <a:spcBef>
                <a:spcPts val="400"/>
              </a:spcBef>
              <a:spcAft>
                <a:spcPts val="0"/>
              </a:spcAft>
              <a:buClr>
                <a:schemeClr val="dk1"/>
              </a:buClr>
              <a:buSzPts val="1400"/>
              <a:buChar char="•"/>
              <a:defRPr>
                <a:latin typeface="Roboto"/>
                <a:ea typeface="Roboto"/>
                <a:cs typeface="Roboto"/>
                <a:sym typeface="Roboto"/>
              </a:defRPr>
            </a:lvl4pPr>
            <a:lvl5pPr indent="-317500" lvl="4" marL="2286000" algn="l">
              <a:lnSpc>
                <a:spcPct val="90000"/>
              </a:lnSpc>
              <a:spcBef>
                <a:spcPts val="400"/>
              </a:spcBef>
              <a:spcAft>
                <a:spcPts val="0"/>
              </a:spcAft>
              <a:buClr>
                <a:schemeClr val="dk1"/>
              </a:buClr>
              <a:buSzPts val="1400"/>
              <a:buChar char="•"/>
              <a:defRPr>
                <a:latin typeface="Roboto"/>
                <a:ea typeface="Roboto"/>
                <a:cs typeface="Roboto"/>
                <a:sym typeface="Roboto"/>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58" name="Google Shape;58;g1caa2f09792_0_119"/>
          <p:cNvSpPr txBox="1"/>
          <p:nvPr>
            <p:ph idx="10" type="dt"/>
          </p:nvPr>
        </p:nvSpPr>
        <p:spPr>
          <a:xfrm>
            <a:off x="624888" y="4742777"/>
            <a:ext cx="2057400" cy="273900"/>
          </a:xfrm>
          <a:prstGeom prst="rect">
            <a:avLst/>
          </a:prstGeom>
          <a:noFill/>
          <a:ln>
            <a:noFill/>
          </a:ln>
        </p:spPr>
        <p:txBody>
          <a:bodyPr anchorCtr="0" anchor="ctr" bIns="34275" lIns="68575" spcFirstLastPara="1" rIns="68575" wrap="square" tIns="34275">
            <a:noAutofit/>
          </a:bodyPr>
          <a:lstStyle>
            <a:lvl1pPr lvl="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59" name="Google Shape;59;g1caa2f09792_0_119"/>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rtl="0" algn="ctr">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60" name="Google Shape;60;g1caa2f09792_0_11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5" name="Shape 65"/>
        <p:cNvGrpSpPr/>
        <p:nvPr/>
      </p:nvGrpSpPr>
      <p:grpSpPr>
        <a:xfrm>
          <a:off x="0" y="0"/>
          <a:ext cx="0" cy="0"/>
          <a:chOff x="0" y="0"/>
          <a:chExt cx="0" cy="0"/>
        </a:xfrm>
      </p:grpSpPr>
      <p:sp>
        <p:nvSpPr>
          <p:cNvPr id="66" name="Google Shape;66;g25f69e21988_0_29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67" name="Google Shape;67;g25f69e21988_0_29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8" name="Google Shape;68;g25f69e21988_0_29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9" name="Shape 69"/>
        <p:cNvGrpSpPr/>
        <p:nvPr/>
      </p:nvGrpSpPr>
      <p:grpSpPr>
        <a:xfrm>
          <a:off x="0" y="0"/>
          <a:ext cx="0" cy="0"/>
          <a:chOff x="0" y="0"/>
          <a:chExt cx="0" cy="0"/>
        </a:xfrm>
      </p:grpSpPr>
      <p:sp>
        <p:nvSpPr>
          <p:cNvPr id="70" name="Google Shape;70;g25f69e21988_0_295"/>
          <p:cNvSpPr txBox="1"/>
          <p:nvPr>
            <p:ph type="title"/>
          </p:nvPr>
        </p:nvSpPr>
        <p:spPr>
          <a:xfrm>
            <a:off x="438150" y="1609089"/>
            <a:ext cx="8267700" cy="1977900"/>
          </a:xfrm>
          <a:prstGeom prst="rect">
            <a:avLst/>
          </a:prstGeom>
          <a:noFill/>
          <a:ln>
            <a:noFill/>
          </a:ln>
        </p:spPr>
        <p:txBody>
          <a:bodyPr anchorCtr="0" anchor="t" bIns="0" lIns="0" spcFirstLastPara="1" rIns="0" wrap="square" tIns="0">
            <a:spAutoFit/>
          </a:bodyPr>
          <a:lstStyle>
            <a:lvl1pPr lvl="0" rtl="0" algn="l">
              <a:lnSpc>
                <a:spcPct val="100000"/>
              </a:lnSpc>
              <a:spcBef>
                <a:spcPts val="0"/>
              </a:spcBef>
              <a:spcAft>
                <a:spcPts val="0"/>
              </a:spcAft>
              <a:buSzPts val="2800"/>
              <a:buNone/>
              <a:defRPr b="1" i="0" sz="6400">
                <a:solidFill>
                  <a:schemeClr val="lt1"/>
                </a:solidFill>
                <a:latin typeface="Roboto"/>
                <a:ea typeface="Roboto"/>
                <a:cs typeface="Roboto"/>
                <a:sym typeface="Roboto"/>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71" name="Google Shape;71;g25f69e21988_0_295"/>
          <p:cNvSpPr txBox="1"/>
          <p:nvPr>
            <p:ph idx="1" type="body"/>
          </p:nvPr>
        </p:nvSpPr>
        <p:spPr>
          <a:xfrm>
            <a:off x="388937" y="1603438"/>
            <a:ext cx="8366100" cy="1763400"/>
          </a:xfrm>
          <a:prstGeom prst="rect">
            <a:avLst/>
          </a:prstGeom>
          <a:noFill/>
          <a:ln>
            <a:noFill/>
          </a:ln>
        </p:spPr>
        <p:txBody>
          <a:bodyPr anchorCtr="0" anchor="t" bIns="0" lIns="0" spcFirstLastPara="1" rIns="0" wrap="square" tIns="0">
            <a:spAutoFit/>
          </a:bodyPr>
          <a:lstStyle>
            <a:lvl1pPr indent="-228600" lvl="0" marL="457200" rtl="0" algn="l">
              <a:lnSpc>
                <a:spcPct val="115000"/>
              </a:lnSpc>
              <a:spcBef>
                <a:spcPts val="0"/>
              </a:spcBef>
              <a:spcAft>
                <a:spcPts val="0"/>
              </a:spcAft>
              <a:buSzPts val="1800"/>
              <a:buNone/>
              <a:defRPr b="1" i="0" sz="5700">
                <a:solidFill>
                  <a:schemeClr val="lt1"/>
                </a:solidFill>
                <a:latin typeface="Roboto"/>
                <a:ea typeface="Roboto"/>
                <a:cs typeface="Roboto"/>
                <a:sym typeface="Roboto"/>
              </a:defRPr>
            </a:lvl1pPr>
            <a:lvl2pPr indent="-228600" lvl="1" marL="914400" rtl="0" algn="l">
              <a:lnSpc>
                <a:spcPct val="115000"/>
              </a:lnSpc>
              <a:spcBef>
                <a:spcPts val="1200"/>
              </a:spcBef>
              <a:spcAft>
                <a:spcPts val="0"/>
              </a:spcAft>
              <a:buSzPts val="1400"/>
              <a:buNone/>
              <a:defRPr/>
            </a:lvl2pPr>
            <a:lvl3pPr indent="-228600" lvl="2" marL="1371600" rtl="0" algn="l">
              <a:lnSpc>
                <a:spcPct val="115000"/>
              </a:lnSpc>
              <a:spcBef>
                <a:spcPts val="1200"/>
              </a:spcBef>
              <a:spcAft>
                <a:spcPts val="0"/>
              </a:spcAft>
              <a:buSzPts val="1400"/>
              <a:buNone/>
              <a:defRPr/>
            </a:lvl3pPr>
            <a:lvl4pPr indent="-228600" lvl="3" marL="1828800" rtl="0" algn="l">
              <a:lnSpc>
                <a:spcPct val="115000"/>
              </a:lnSpc>
              <a:spcBef>
                <a:spcPts val="1200"/>
              </a:spcBef>
              <a:spcAft>
                <a:spcPts val="0"/>
              </a:spcAft>
              <a:buSzPts val="1400"/>
              <a:buNone/>
              <a:defRPr/>
            </a:lvl4pPr>
            <a:lvl5pPr indent="-228600" lvl="4" marL="2286000" rtl="0" algn="l">
              <a:lnSpc>
                <a:spcPct val="115000"/>
              </a:lnSpc>
              <a:spcBef>
                <a:spcPts val="1200"/>
              </a:spcBef>
              <a:spcAft>
                <a:spcPts val="0"/>
              </a:spcAft>
              <a:buSzPts val="1400"/>
              <a:buNone/>
              <a:defRPr/>
            </a:lvl5pPr>
            <a:lvl6pPr indent="-228600" lvl="5" marL="2743200" rtl="0" algn="l">
              <a:lnSpc>
                <a:spcPct val="115000"/>
              </a:lnSpc>
              <a:spcBef>
                <a:spcPts val="1200"/>
              </a:spcBef>
              <a:spcAft>
                <a:spcPts val="0"/>
              </a:spcAft>
              <a:buSzPts val="1400"/>
              <a:buNone/>
              <a:defRPr/>
            </a:lvl6pPr>
            <a:lvl7pPr indent="-228600" lvl="6" marL="3200400" rtl="0" algn="l">
              <a:lnSpc>
                <a:spcPct val="115000"/>
              </a:lnSpc>
              <a:spcBef>
                <a:spcPts val="1200"/>
              </a:spcBef>
              <a:spcAft>
                <a:spcPts val="0"/>
              </a:spcAft>
              <a:buSzPts val="1400"/>
              <a:buNone/>
              <a:defRPr/>
            </a:lvl7pPr>
            <a:lvl8pPr indent="-228600" lvl="7" marL="3657600" rtl="0" algn="l">
              <a:lnSpc>
                <a:spcPct val="115000"/>
              </a:lnSpc>
              <a:spcBef>
                <a:spcPts val="1200"/>
              </a:spcBef>
              <a:spcAft>
                <a:spcPts val="0"/>
              </a:spcAft>
              <a:buSzPts val="1400"/>
              <a:buNone/>
              <a:defRPr/>
            </a:lvl8pPr>
            <a:lvl9pPr indent="-228600" lvl="8" marL="4114800" rtl="0" algn="l">
              <a:lnSpc>
                <a:spcPct val="115000"/>
              </a:lnSpc>
              <a:spcBef>
                <a:spcPts val="1200"/>
              </a:spcBef>
              <a:spcAft>
                <a:spcPts val="1200"/>
              </a:spcAft>
              <a:buSzPts val="1400"/>
              <a:buNone/>
              <a:defRPr/>
            </a:lvl9pPr>
          </a:lstStyle>
          <a:p/>
        </p:txBody>
      </p:sp>
      <p:sp>
        <p:nvSpPr>
          <p:cNvPr id="72" name="Google Shape;72;g25f69e21988_0_295"/>
          <p:cNvSpPr txBox="1"/>
          <p:nvPr>
            <p:ph idx="11" type="ftr"/>
          </p:nvPr>
        </p:nvSpPr>
        <p:spPr>
          <a:xfrm>
            <a:off x="3108960" y="4783455"/>
            <a:ext cx="2926200" cy="257100"/>
          </a:xfrm>
          <a:prstGeom prst="rect">
            <a:avLst/>
          </a:prstGeom>
          <a:noFill/>
          <a:ln>
            <a:noFill/>
          </a:ln>
        </p:spPr>
        <p:txBody>
          <a:bodyPr anchorCtr="0" anchor="t" bIns="0" lIns="0" spcFirstLastPara="1" rIns="0" wrap="square" tIns="0">
            <a:sp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3" name="Google Shape;73;g25f69e21988_0_295"/>
          <p:cNvSpPr txBox="1"/>
          <p:nvPr>
            <p:ph idx="10" type="dt"/>
          </p:nvPr>
        </p:nvSpPr>
        <p:spPr>
          <a:xfrm>
            <a:off x="457200" y="4783455"/>
            <a:ext cx="2103000" cy="257100"/>
          </a:xfrm>
          <a:prstGeom prst="rect">
            <a:avLst/>
          </a:prstGeom>
          <a:noFill/>
          <a:ln>
            <a:noFill/>
          </a:ln>
        </p:spPr>
        <p:txBody>
          <a:bodyPr anchorCtr="0" anchor="t" bIns="0" lIns="0" spcFirstLastPara="1" rIns="0" wrap="square" tIns="0">
            <a:sp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74" name="Google Shape;74;g25f69e21988_0_295"/>
          <p:cNvSpPr txBox="1"/>
          <p:nvPr>
            <p:ph idx="12" type="sldNum"/>
          </p:nvPr>
        </p:nvSpPr>
        <p:spPr>
          <a:xfrm>
            <a:off x="6583680" y="4783455"/>
            <a:ext cx="2103000" cy="153900"/>
          </a:xfrm>
          <a:prstGeom prst="rect">
            <a:avLst/>
          </a:prstGeom>
          <a:noFill/>
          <a:ln>
            <a:noFill/>
          </a:ln>
        </p:spPr>
        <p:txBody>
          <a:bodyPr anchorCtr="0" anchor="t" bIns="0" lIns="0" spcFirstLastPara="1" rIns="0" wrap="square" tIns="0">
            <a:sp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solidFill>
                <a:schemeClr val="dk2"/>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5" name="Shape 75"/>
        <p:cNvGrpSpPr/>
        <p:nvPr/>
      </p:nvGrpSpPr>
      <p:grpSpPr>
        <a:xfrm>
          <a:off x="0" y="0"/>
          <a:ext cx="0" cy="0"/>
          <a:chOff x="0" y="0"/>
          <a:chExt cx="0" cy="0"/>
        </a:xfrm>
      </p:grpSpPr>
      <p:sp>
        <p:nvSpPr>
          <p:cNvPr id="76" name="Google Shape;76;g25f69e21988_0_30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SzPts val="3600"/>
              <a:buNone/>
              <a:defRPr sz="3600"/>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77" name="Google Shape;77;g25f69e21988_0_30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8" name="Shape 78"/>
        <p:cNvGrpSpPr/>
        <p:nvPr/>
      </p:nvGrpSpPr>
      <p:grpSpPr>
        <a:xfrm>
          <a:off x="0" y="0"/>
          <a:ext cx="0" cy="0"/>
          <a:chOff x="0" y="0"/>
          <a:chExt cx="0" cy="0"/>
        </a:xfrm>
      </p:grpSpPr>
      <p:sp>
        <p:nvSpPr>
          <p:cNvPr id="79" name="Google Shape;79;g25f69e21988_0_30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0" name="Google Shape;80;g25f69e21988_0_30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81" name="Google Shape;81;g25f69e21988_0_30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2" name="Shape 82"/>
        <p:cNvGrpSpPr/>
        <p:nvPr/>
      </p:nvGrpSpPr>
      <p:grpSpPr>
        <a:xfrm>
          <a:off x="0" y="0"/>
          <a:ext cx="0" cy="0"/>
          <a:chOff x="0" y="0"/>
          <a:chExt cx="0" cy="0"/>
        </a:xfrm>
      </p:grpSpPr>
      <p:sp>
        <p:nvSpPr>
          <p:cNvPr id="83" name="Google Shape;83;g25f69e21988_0_30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4" name="Google Shape;84;g25f69e21988_0_30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85" name="Google Shape;85;g25f69e21988_0_30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86" name="Google Shape;86;g25f69e21988_0_30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 name="Shape 13"/>
        <p:cNvGrpSpPr/>
        <p:nvPr/>
      </p:nvGrpSpPr>
      <p:grpSpPr>
        <a:xfrm>
          <a:off x="0" y="0"/>
          <a:ext cx="0" cy="0"/>
          <a:chOff x="0" y="0"/>
          <a:chExt cx="0" cy="0"/>
        </a:xfrm>
      </p:grpSpPr>
      <p:sp>
        <p:nvSpPr>
          <p:cNvPr id="14" name="Google Shape;14;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 name="Shape 87"/>
        <p:cNvGrpSpPr/>
        <p:nvPr/>
      </p:nvGrpSpPr>
      <p:grpSpPr>
        <a:xfrm>
          <a:off x="0" y="0"/>
          <a:ext cx="0" cy="0"/>
          <a:chOff x="0" y="0"/>
          <a:chExt cx="0" cy="0"/>
        </a:xfrm>
      </p:grpSpPr>
      <p:sp>
        <p:nvSpPr>
          <p:cNvPr id="88" name="Google Shape;88;g25f69e21988_0_3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800"/>
              <a:buNone/>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9" name="Google Shape;89;g25f69e21988_0_3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0" name="Shape 90"/>
        <p:cNvGrpSpPr/>
        <p:nvPr/>
      </p:nvGrpSpPr>
      <p:grpSpPr>
        <a:xfrm>
          <a:off x="0" y="0"/>
          <a:ext cx="0" cy="0"/>
          <a:chOff x="0" y="0"/>
          <a:chExt cx="0" cy="0"/>
        </a:xfrm>
      </p:grpSpPr>
      <p:sp>
        <p:nvSpPr>
          <p:cNvPr id="91" name="Google Shape;91;g25f69e21988_0_31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2400"/>
              <a:buNone/>
              <a:defRPr sz="24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92" name="Google Shape;92;g25f69e21988_0_31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rtl="0" algn="l">
              <a:lnSpc>
                <a:spcPct val="115000"/>
              </a:lnSpc>
              <a:spcBef>
                <a:spcPts val="0"/>
              </a:spcBef>
              <a:spcAft>
                <a:spcPts val="0"/>
              </a:spcAft>
              <a:buSzPts val="1200"/>
              <a:buChar char="●"/>
              <a:defRPr sz="12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93" name="Google Shape;93;g25f69e21988_0_3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4" name="Shape 94"/>
        <p:cNvGrpSpPr/>
        <p:nvPr/>
      </p:nvGrpSpPr>
      <p:grpSpPr>
        <a:xfrm>
          <a:off x="0" y="0"/>
          <a:ext cx="0" cy="0"/>
          <a:chOff x="0" y="0"/>
          <a:chExt cx="0" cy="0"/>
        </a:xfrm>
      </p:grpSpPr>
      <p:sp>
        <p:nvSpPr>
          <p:cNvPr id="95" name="Google Shape;95;g25f69e21988_0_32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800"/>
              <a:buNone/>
              <a:defRPr sz="4800"/>
            </a:lvl1pPr>
            <a:lvl2pPr lvl="1" rtl="0" algn="l">
              <a:lnSpc>
                <a:spcPct val="100000"/>
              </a:lnSpc>
              <a:spcBef>
                <a:spcPts val="0"/>
              </a:spcBef>
              <a:spcAft>
                <a:spcPts val="0"/>
              </a:spcAft>
              <a:buSzPts val="4800"/>
              <a:buNone/>
              <a:defRPr sz="4800"/>
            </a:lvl2pPr>
            <a:lvl3pPr lvl="2" rtl="0" algn="l">
              <a:lnSpc>
                <a:spcPct val="100000"/>
              </a:lnSpc>
              <a:spcBef>
                <a:spcPts val="0"/>
              </a:spcBef>
              <a:spcAft>
                <a:spcPts val="0"/>
              </a:spcAft>
              <a:buSzPts val="4800"/>
              <a:buNone/>
              <a:defRPr sz="4800"/>
            </a:lvl3pPr>
            <a:lvl4pPr lvl="3" rtl="0" algn="l">
              <a:lnSpc>
                <a:spcPct val="100000"/>
              </a:lnSpc>
              <a:spcBef>
                <a:spcPts val="0"/>
              </a:spcBef>
              <a:spcAft>
                <a:spcPts val="0"/>
              </a:spcAft>
              <a:buSzPts val="4800"/>
              <a:buNone/>
              <a:defRPr sz="4800"/>
            </a:lvl4pPr>
            <a:lvl5pPr lvl="4" rtl="0" algn="l">
              <a:lnSpc>
                <a:spcPct val="100000"/>
              </a:lnSpc>
              <a:spcBef>
                <a:spcPts val="0"/>
              </a:spcBef>
              <a:spcAft>
                <a:spcPts val="0"/>
              </a:spcAft>
              <a:buSzPts val="4800"/>
              <a:buNone/>
              <a:defRPr sz="4800"/>
            </a:lvl5pPr>
            <a:lvl6pPr lvl="5" rtl="0" algn="l">
              <a:lnSpc>
                <a:spcPct val="100000"/>
              </a:lnSpc>
              <a:spcBef>
                <a:spcPts val="0"/>
              </a:spcBef>
              <a:spcAft>
                <a:spcPts val="0"/>
              </a:spcAft>
              <a:buSzPts val="4800"/>
              <a:buNone/>
              <a:defRPr sz="4800"/>
            </a:lvl6pPr>
            <a:lvl7pPr lvl="6" rtl="0" algn="l">
              <a:lnSpc>
                <a:spcPct val="100000"/>
              </a:lnSpc>
              <a:spcBef>
                <a:spcPts val="0"/>
              </a:spcBef>
              <a:spcAft>
                <a:spcPts val="0"/>
              </a:spcAft>
              <a:buSzPts val="4800"/>
              <a:buNone/>
              <a:defRPr sz="4800"/>
            </a:lvl7pPr>
            <a:lvl8pPr lvl="7" rtl="0" algn="l">
              <a:lnSpc>
                <a:spcPct val="100000"/>
              </a:lnSpc>
              <a:spcBef>
                <a:spcPts val="0"/>
              </a:spcBef>
              <a:spcAft>
                <a:spcPts val="0"/>
              </a:spcAft>
              <a:buSzPts val="4800"/>
              <a:buNone/>
              <a:defRPr sz="4800"/>
            </a:lvl8pPr>
            <a:lvl9pPr lvl="8" rtl="0" algn="l">
              <a:lnSpc>
                <a:spcPct val="100000"/>
              </a:lnSpc>
              <a:spcBef>
                <a:spcPts val="0"/>
              </a:spcBef>
              <a:spcAft>
                <a:spcPts val="0"/>
              </a:spcAft>
              <a:buSzPts val="4800"/>
              <a:buNone/>
              <a:defRPr sz="4800"/>
            </a:lvl9pPr>
          </a:lstStyle>
          <a:p/>
        </p:txBody>
      </p:sp>
      <p:sp>
        <p:nvSpPr>
          <p:cNvPr id="96" name="Google Shape;96;g25f69e21988_0_3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7" name="Shape 97"/>
        <p:cNvGrpSpPr/>
        <p:nvPr/>
      </p:nvGrpSpPr>
      <p:grpSpPr>
        <a:xfrm>
          <a:off x="0" y="0"/>
          <a:ext cx="0" cy="0"/>
          <a:chOff x="0" y="0"/>
          <a:chExt cx="0" cy="0"/>
        </a:xfrm>
      </p:grpSpPr>
      <p:sp>
        <p:nvSpPr>
          <p:cNvPr id="98" name="Google Shape;98;g25f69e21988_0_32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g25f69e21988_0_32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4200"/>
              <a:buNone/>
              <a:defRPr sz="4200"/>
            </a:lvl1pPr>
            <a:lvl2pPr lvl="1" rtl="0" algn="ctr">
              <a:lnSpc>
                <a:spcPct val="100000"/>
              </a:lnSpc>
              <a:spcBef>
                <a:spcPts val="0"/>
              </a:spcBef>
              <a:spcAft>
                <a:spcPts val="0"/>
              </a:spcAft>
              <a:buSzPts val="4200"/>
              <a:buNone/>
              <a:defRPr sz="4200"/>
            </a:lvl2pPr>
            <a:lvl3pPr lvl="2" rtl="0" algn="ctr">
              <a:lnSpc>
                <a:spcPct val="100000"/>
              </a:lnSpc>
              <a:spcBef>
                <a:spcPts val="0"/>
              </a:spcBef>
              <a:spcAft>
                <a:spcPts val="0"/>
              </a:spcAft>
              <a:buSzPts val="4200"/>
              <a:buNone/>
              <a:defRPr sz="4200"/>
            </a:lvl3pPr>
            <a:lvl4pPr lvl="3" rtl="0" algn="ctr">
              <a:lnSpc>
                <a:spcPct val="100000"/>
              </a:lnSpc>
              <a:spcBef>
                <a:spcPts val="0"/>
              </a:spcBef>
              <a:spcAft>
                <a:spcPts val="0"/>
              </a:spcAft>
              <a:buSzPts val="4200"/>
              <a:buNone/>
              <a:defRPr sz="4200"/>
            </a:lvl4pPr>
            <a:lvl5pPr lvl="4" rtl="0" algn="ctr">
              <a:lnSpc>
                <a:spcPct val="100000"/>
              </a:lnSpc>
              <a:spcBef>
                <a:spcPts val="0"/>
              </a:spcBef>
              <a:spcAft>
                <a:spcPts val="0"/>
              </a:spcAft>
              <a:buSzPts val="4200"/>
              <a:buNone/>
              <a:defRPr sz="4200"/>
            </a:lvl5pPr>
            <a:lvl6pPr lvl="5" rtl="0" algn="ctr">
              <a:lnSpc>
                <a:spcPct val="100000"/>
              </a:lnSpc>
              <a:spcBef>
                <a:spcPts val="0"/>
              </a:spcBef>
              <a:spcAft>
                <a:spcPts val="0"/>
              </a:spcAft>
              <a:buSzPts val="4200"/>
              <a:buNone/>
              <a:defRPr sz="4200"/>
            </a:lvl6pPr>
            <a:lvl7pPr lvl="6" rtl="0" algn="ctr">
              <a:lnSpc>
                <a:spcPct val="100000"/>
              </a:lnSpc>
              <a:spcBef>
                <a:spcPts val="0"/>
              </a:spcBef>
              <a:spcAft>
                <a:spcPts val="0"/>
              </a:spcAft>
              <a:buSzPts val="4200"/>
              <a:buNone/>
              <a:defRPr sz="4200"/>
            </a:lvl7pPr>
            <a:lvl8pPr lvl="7" rtl="0" algn="ctr">
              <a:lnSpc>
                <a:spcPct val="100000"/>
              </a:lnSpc>
              <a:spcBef>
                <a:spcPts val="0"/>
              </a:spcBef>
              <a:spcAft>
                <a:spcPts val="0"/>
              </a:spcAft>
              <a:buSzPts val="4200"/>
              <a:buNone/>
              <a:defRPr sz="4200"/>
            </a:lvl8pPr>
            <a:lvl9pPr lvl="8" rtl="0" algn="ctr">
              <a:lnSpc>
                <a:spcPct val="100000"/>
              </a:lnSpc>
              <a:spcBef>
                <a:spcPts val="0"/>
              </a:spcBef>
              <a:spcAft>
                <a:spcPts val="0"/>
              </a:spcAft>
              <a:buSzPts val="4200"/>
              <a:buNone/>
              <a:defRPr sz="4200"/>
            </a:lvl9pPr>
          </a:lstStyle>
          <a:p/>
        </p:txBody>
      </p:sp>
      <p:sp>
        <p:nvSpPr>
          <p:cNvPr id="100" name="Google Shape;100;g25f69e21988_0_32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1" name="Google Shape;101;g25f69e21988_0_323"/>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sp>
        <p:nvSpPr>
          <p:cNvPr id="102" name="Google Shape;102;g25f69e21988_0_3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3" name="Shape 103"/>
        <p:cNvGrpSpPr/>
        <p:nvPr/>
      </p:nvGrpSpPr>
      <p:grpSpPr>
        <a:xfrm>
          <a:off x="0" y="0"/>
          <a:ext cx="0" cy="0"/>
          <a:chOff x="0" y="0"/>
          <a:chExt cx="0" cy="0"/>
        </a:xfrm>
      </p:grpSpPr>
      <p:sp>
        <p:nvSpPr>
          <p:cNvPr id="104" name="Google Shape;104;g25f69e21988_0_32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105" name="Google Shape;105;g25f69e21988_0_3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6" name="Shape 106"/>
        <p:cNvGrpSpPr/>
        <p:nvPr/>
      </p:nvGrpSpPr>
      <p:grpSpPr>
        <a:xfrm>
          <a:off x="0" y="0"/>
          <a:ext cx="0" cy="0"/>
          <a:chOff x="0" y="0"/>
          <a:chExt cx="0" cy="0"/>
        </a:xfrm>
      </p:grpSpPr>
      <p:sp>
        <p:nvSpPr>
          <p:cNvPr id="107" name="Google Shape;107;g25f69e21988_0_33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SzPts val="12000"/>
              <a:buNone/>
              <a:defRPr sz="12000"/>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108" name="Google Shape;108;g25f69e21988_0_33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SzPts val="1800"/>
              <a:buChar char="●"/>
              <a:defRPr/>
            </a:lvl1pPr>
            <a:lvl2pPr indent="-317500" lvl="1" marL="914400" rtl="0" algn="ctr">
              <a:lnSpc>
                <a:spcPct val="115000"/>
              </a:lnSpc>
              <a:spcBef>
                <a:spcPts val="0"/>
              </a:spcBef>
              <a:spcAft>
                <a:spcPts val="0"/>
              </a:spcAft>
              <a:buSzPts val="1400"/>
              <a:buChar char="○"/>
              <a:defRPr/>
            </a:lvl2pPr>
            <a:lvl3pPr indent="-317500" lvl="2" marL="1371600" rtl="0" algn="ctr">
              <a:lnSpc>
                <a:spcPct val="115000"/>
              </a:lnSpc>
              <a:spcBef>
                <a:spcPts val="0"/>
              </a:spcBef>
              <a:spcAft>
                <a:spcPts val="0"/>
              </a:spcAft>
              <a:buSzPts val="1400"/>
              <a:buChar char="■"/>
              <a:defRPr/>
            </a:lvl3pPr>
            <a:lvl4pPr indent="-317500" lvl="3" marL="1828800" rtl="0" algn="ctr">
              <a:lnSpc>
                <a:spcPct val="115000"/>
              </a:lnSpc>
              <a:spcBef>
                <a:spcPts val="0"/>
              </a:spcBef>
              <a:spcAft>
                <a:spcPts val="0"/>
              </a:spcAft>
              <a:buSzPts val="1400"/>
              <a:buChar char="●"/>
              <a:defRPr/>
            </a:lvl4pPr>
            <a:lvl5pPr indent="-317500" lvl="4" marL="2286000" rtl="0" algn="ctr">
              <a:lnSpc>
                <a:spcPct val="115000"/>
              </a:lnSpc>
              <a:spcBef>
                <a:spcPts val="0"/>
              </a:spcBef>
              <a:spcAft>
                <a:spcPts val="0"/>
              </a:spcAft>
              <a:buSzPts val="1400"/>
              <a:buChar char="○"/>
              <a:defRPr/>
            </a:lvl5pPr>
            <a:lvl6pPr indent="-317500" lvl="5" marL="2743200" rtl="0" algn="ctr">
              <a:lnSpc>
                <a:spcPct val="115000"/>
              </a:lnSpc>
              <a:spcBef>
                <a:spcPts val="0"/>
              </a:spcBef>
              <a:spcAft>
                <a:spcPts val="0"/>
              </a:spcAft>
              <a:buSzPts val="1400"/>
              <a:buChar char="■"/>
              <a:defRPr/>
            </a:lvl6pPr>
            <a:lvl7pPr indent="-317500" lvl="6" marL="3200400" rtl="0" algn="ctr">
              <a:lnSpc>
                <a:spcPct val="115000"/>
              </a:lnSpc>
              <a:spcBef>
                <a:spcPts val="0"/>
              </a:spcBef>
              <a:spcAft>
                <a:spcPts val="0"/>
              </a:spcAft>
              <a:buSzPts val="1400"/>
              <a:buChar char="●"/>
              <a:defRPr/>
            </a:lvl7pPr>
            <a:lvl8pPr indent="-317500" lvl="7" marL="3657600" rtl="0" algn="ctr">
              <a:lnSpc>
                <a:spcPct val="115000"/>
              </a:lnSpc>
              <a:spcBef>
                <a:spcPts val="0"/>
              </a:spcBef>
              <a:spcAft>
                <a:spcPts val="0"/>
              </a:spcAft>
              <a:buSzPts val="1400"/>
              <a:buChar char="○"/>
              <a:defRPr/>
            </a:lvl8pPr>
            <a:lvl9pPr indent="-317500" lvl="8" marL="4114800" rtl="0" algn="ctr">
              <a:lnSpc>
                <a:spcPct val="115000"/>
              </a:lnSpc>
              <a:spcBef>
                <a:spcPts val="0"/>
              </a:spcBef>
              <a:spcAft>
                <a:spcPts val="0"/>
              </a:spcAft>
              <a:buSzPts val="1400"/>
              <a:buChar char="■"/>
              <a:defRPr/>
            </a:lvl9pPr>
          </a:lstStyle>
          <a:p/>
        </p:txBody>
      </p:sp>
      <p:sp>
        <p:nvSpPr>
          <p:cNvPr id="109" name="Google Shape;109;g25f69e21988_0_3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0" name="Shape 110"/>
        <p:cNvGrpSpPr/>
        <p:nvPr/>
      </p:nvGrpSpPr>
      <p:grpSpPr>
        <a:xfrm>
          <a:off x="0" y="0"/>
          <a:ext cx="0" cy="0"/>
          <a:chOff x="0" y="0"/>
          <a:chExt cx="0" cy="0"/>
        </a:xfrm>
      </p:grpSpPr>
      <p:sp>
        <p:nvSpPr>
          <p:cNvPr id="111" name="Google Shape;111;g25f69e21988_0_3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7" name="Google Shape;17;p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8" name="Google Shape;18;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9" name="Shape 19"/>
        <p:cNvGrpSpPr/>
        <p:nvPr/>
      </p:nvGrpSpPr>
      <p:grpSpPr>
        <a:xfrm>
          <a:off x="0" y="0"/>
          <a:ext cx="0" cy="0"/>
          <a:chOff x="0" y="0"/>
          <a:chExt cx="0" cy="0"/>
        </a:xfrm>
      </p:grpSpPr>
      <p:sp>
        <p:nvSpPr>
          <p:cNvPr id="20" name="Google Shape;20;g244c8b60457_0_207"/>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1" name="Google Shape;21;g244c8b60457_0_207"/>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2" name="Google Shape;22;g244c8b60457_0_20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23" name="Shape 2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6" name="Google Shape;26;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p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0" name="Google Shape;30;p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4" name="Google Shape;34;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1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7" name="Google Shape;37;p1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8" name="Google Shape;38;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5.xml"/><Relationship Id="rId10" Type="http://schemas.openxmlformats.org/officeDocument/2006/relationships/slideLayout" Target="../slideLayouts/slideLayout24.xml"/><Relationship Id="rId13" Type="http://schemas.openxmlformats.org/officeDocument/2006/relationships/theme" Target="../theme/theme1.xml"/><Relationship Id="rId12" Type="http://schemas.openxmlformats.org/officeDocument/2006/relationships/slideLayout" Target="../slideLayouts/slideLayout26.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1" name="Shape 61"/>
        <p:cNvGrpSpPr/>
        <p:nvPr/>
      </p:nvGrpSpPr>
      <p:grpSpPr>
        <a:xfrm>
          <a:off x="0" y="0"/>
          <a:ext cx="0" cy="0"/>
          <a:chOff x="0" y="0"/>
          <a:chExt cx="0" cy="0"/>
        </a:xfrm>
      </p:grpSpPr>
      <p:sp>
        <p:nvSpPr>
          <p:cNvPr id="62" name="Google Shape;62;g25f69e21988_0_28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63" name="Google Shape;63;g25f69e21988_0_28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64" name="Google Shape;64;g25f69e21988_0_28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d"/>
              <a:t>‹#›</a:t>
            </a:fld>
            <a:endParaRPr/>
          </a:p>
        </p:txBody>
      </p:sp>
    </p:spTree>
  </p:cSld>
  <p:clrMap accent1="accent1" accent2="accent2" accent3="accent3" accent4="accent4" accent5="accent5" accent6="accent6" bg1="lt1" bg2="dk2" tx1="dk1" tx2="lt2" folHlink="folHlink" hlink="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bit.ly/PostTestSCDataAgustus2025" TargetMode="External"/><Relationship Id="rId4" Type="http://schemas.openxmlformats.org/officeDocument/2006/relationships/hyperlink" Target="https://youtube.com/live/nCbFViVTZro" TargetMode="External"/><Relationship Id="rId5" Type="http://schemas.openxmlformats.org/officeDocument/2006/relationships/hyperlink" Target="https://bit.ly/ClaimSertifSCDataAgustus2025" TargetMode="External"/><Relationship Id="rId6"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g25f69e21988_0_59"/>
          <p:cNvPicPr preferRelativeResize="0"/>
          <p:nvPr/>
        </p:nvPicPr>
        <p:blipFill rotWithShape="1">
          <a:blip r:embed="rId3">
            <a:alphaModFix/>
          </a:blip>
          <a:srcRect b="0" l="0" r="0" t="0"/>
          <a:stretch/>
        </p:blipFill>
        <p:spPr>
          <a:xfrm>
            <a:off x="0" y="0"/>
            <a:ext cx="9144003" cy="5143513"/>
          </a:xfrm>
          <a:prstGeom prst="rect">
            <a:avLst/>
          </a:prstGeom>
          <a:noFill/>
          <a:ln>
            <a:noFill/>
          </a:ln>
        </p:spPr>
      </p:pic>
      <p:sp>
        <p:nvSpPr>
          <p:cNvPr id="117" name="Google Shape;117;g25f69e21988_0_59"/>
          <p:cNvSpPr txBox="1"/>
          <p:nvPr/>
        </p:nvSpPr>
        <p:spPr>
          <a:xfrm>
            <a:off x="3792125" y="799800"/>
            <a:ext cx="5115900" cy="45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i="0" lang="id" sz="2000" u="none" cap="none" strike="noStrike">
                <a:solidFill>
                  <a:srgbClr val="FFFFFF"/>
                </a:solidFill>
                <a:latin typeface="Open Sans"/>
                <a:ea typeface="Open Sans"/>
                <a:cs typeface="Open Sans"/>
                <a:sym typeface="Open Sans"/>
              </a:rPr>
              <a:t>Portofolio - Short Class</a:t>
            </a:r>
            <a:endParaRPr b="1" i="0" sz="2300" u="none" cap="none" strike="noStrike">
              <a:solidFill>
                <a:srgbClr val="000000"/>
              </a:solidFill>
              <a:latin typeface="Open Sans"/>
              <a:ea typeface="Open Sans"/>
              <a:cs typeface="Open Sans"/>
              <a:sym typeface="Open Sans"/>
            </a:endParaRPr>
          </a:p>
        </p:txBody>
      </p:sp>
      <p:sp>
        <p:nvSpPr>
          <p:cNvPr id="118" name="Google Shape;118;g25f69e21988_0_59"/>
          <p:cNvSpPr txBox="1"/>
          <p:nvPr/>
        </p:nvSpPr>
        <p:spPr>
          <a:xfrm>
            <a:off x="3792125" y="1521250"/>
            <a:ext cx="5115900" cy="1916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0"/>
              <a:buFont typeface="Arial"/>
              <a:buNone/>
            </a:pPr>
            <a:r>
              <a:rPr lang="id" sz="6000">
                <a:solidFill>
                  <a:srgbClr val="FFFFFF"/>
                </a:solidFill>
                <a:latin typeface="Roboto Black"/>
                <a:ea typeface="Roboto Black"/>
                <a:cs typeface="Roboto Black"/>
                <a:sym typeface="Roboto Black"/>
              </a:rPr>
              <a:t>Data Analysis</a:t>
            </a:r>
            <a:endParaRPr sz="6000">
              <a:solidFill>
                <a:srgbClr val="FFFFFF"/>
              </a:solidFill>
              <a:latin typeface="Roboto Black"/>
              <a:ea typeface="Roboto Black"/>
              <a:cs typeface="Roboto Black"/>
              <a:sym typeface="Roboto Black"/>
            </a:endParaRPr>
          </a:p>
          <a:p>
            <a:pPr indent="0" lvl="0" marL="0" rtl="0" algn="l">
              <a:spcBef>
                <a:spcPts val="0"/>
              </a:spcBef>
              <a:spcAft>
                <a:spcPts val="0"/>
              </a:spcAft>
              <a:buClr>
                <a:schemeClr val="dk1"/>
              </a:buClr>
              <a:buSzPts val="8000"/>
              <a:buFont typeface="Arial"/>
              <a:buNone/>
            </a:pPr>
            <a:r>
              <a:rPr lang="id" sz="6000">
                <a:solidFill>
                  <a:schemeClr val="lt1"/>
                </a:solidFill>
                <a:latin typeface="Roboto Black"/>
                <a:ea typeface="Roboto Black"/>
                <a:cs typeface="Roboto Black"/>
                <a:sym typeface="Roboto Black"/>
              </a:rPr>
              <a:t>Fundamental</a:t>
            </a:r>
            <a:endParaRPr sz="6000">
              <a:solidFill>
                <a:srgbClr val="FFFFFF"/>
              </a:solidFill>
              <a:latin typeface="Roboto Black"/>
              <a:ea typeface="Roboto Black"/>
              <a:cs typeface="Roboto Black"/>
              <a:sym typeface="Roboto Black"/>
            </a:endParaRPr>
          </a:p>
        </p:txBody>
      </p:sp>
      <p:sp>
        <p:nvSpPr>
          <p:cNvPr id="119" name="Google Shape;119;g25f69e21988_0_59"/>
          <p:cNvSpPr txBox="1"/>
          <p:nvPr/>
        </p:nvSpPr>
        <p:spPr>
          <a:xfrm>
            <a:off x="3792125" y="3812800"/>
            <a:ext cx="5115900" cy="45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000"/>
              <a:buFont typeface="Arial"/>
              <a:buNone/>
            </a:pPr>
            <a:r>
              <a:rPr b="1" i="0" lang="id" sz="2000" u="none" cap="none" strike="noStrike">
                <a:solidFill>
                  <a:srgbClr val="FFFFFF"/>
                </a:solidFill>
                <a:latin typeface="Open Sans"/>
                <a:ea typeface="Open Sans"/>
                <a:cs typeface="Open Sans"/>
                <a:sym typeface="Open Sans"/>
              </a:rPr>
              <a:t>Owner: </a:t>
            </a:r>
            <a:r>
              <a:rPr b="0" i="0" lang="id" sz="2000" u="none" cap="none" strike="noStrike">
                <a:solidFill>
                  <a:srgbClr val="FFFFFF"/>
                </a:solidFill>
                <a:latin typeface="Open Sans"/>
                <a:ea typeface="Open Sans"/>
                <a:cs typeface="Open Sans"/>
                <a:sym typeface="Open Sans"/>
              </a:rPr>
              <a:t>(Nama Kamu)</a:t>
            </a:r>
            <a:endParaRPr b="0" i="0" sz="2300" u="none" cap="none" strike="noStrike">
              <a:solidFill>
                <a:srgbClr val="000000"/>
              </a:solidFill>
              <a:latin typeface="Open Sans"/>
              <a:ea typeface="Open Sans"/>
              <a:cs typeface="Open Sans"/>
              <a:sym typeface="Open Sans"/>
            </a:endParaRPr>
          </a:p>
        </p:txBody>
      </p:sp>
      <p:sp>
        <p:nvSpPr>
          <p:cNvPr id="120" name="Google Shape;120;g25f69e21988_0_59"/>
          <p:cNvSpPr txBox="1"/>
          <p:nvPr/>
        </p:nvSpPr>
        <p:spPr>
          <a:xfrm>
            <a:off x="3792125" y="4412750"/>
            <a:ext cx="5115900" cy="455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id" sz="1400" u="none" cap="none" strike="noStrike">
                <a:solidFill>
                  <a:srgbClr val="000000"/>
                </a:solidFill>
                <a:highlight>
                  <a:srgbClr val="FFF2CC"/>
                </a:highlight>
                <a:latin typeface="Arial"/>
                <a:ea typeface="Arial"/>
                <a:cs typeface="Arial"/>
                <a:sym typeface="Arial"/>
              </a:rPr>
              <a:t>Build your skill and portfolio via myskill.id/bootcamp </a:t>
            </a:r>
            <a:endParaRPr b="0" i="0" sz="1400" u="none" cap="none" strike="noStrike">
              <a:solidFill>
                <a:srgbClr val="000000"/>
              </a:solidFill>
              <a:highlight>
                <a:srgbClr val="FFF2CC"/>
              </a:highlight>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g1b0f473a2b8_0_57"/>
          <p:cNvSpPr txBox="1"/>
          <p:nvPr>
            <p:ph type="title"/>
          </p:nvPr>
        </p:nvSpPr>
        <p:spPr>
          <a:xfrm>
            <a:off x="184800" y="3369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00000"/>
              <a:buNone/>
            </a:pPr>
            <a:r>
              <a:rPr b="1" lang="id" sz="3600">
                <a:solidFill>
                  <a:srgbClr val="36949B"/>
                </a:solidFill>
              </a:rPr>
              <a:t>Petunjuk Pengerjaan</a:t>
            </a:r>
            <a:endParaRPr/>
          </a:p>
        </p:txBody>
      </p:sp>
      <p:sp>
        <p:nvSpPr>
          <p:cNvPr id="126" name="Google Shape;126;g1b0f473a2b8_0_57"/>
          <p:cNvSpPr txBox="1"/>
          <p:nvPr>
            <p:ph idx="1" type="body"/>
          </p:nvPr>
        </p:nvSpPr>
        <p:spPr>
          <a:xfrm>
            <a:off x="184800" y="1075313"/>
            <a:ext cx="8774400" cy="35628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1812"/>
              <a:buNone/>
            </a:pPr>
            <a:r>
              <a:rPr lang="id" sz="1100">
                <a:solidFill>
                  <a:schemeClr val="dk1"/>
                </a:solidFill>
                <a:latin typeface="Roboto"/>
                <a:ea typeface="Roboto"/>
                <a:cs typeface="Roboto"/>
                <a:sym typeface="Roboto"/>
              </a:rPr>
              <a:t>Dokumen ini memang </a:t>
            </a:r>
            <a:r>
              <a:rPr b="1" lang="id" sz="1100">
                <a:solidFill>
                  <a:srgbClr val="FF0000"/>
                </a:solidFill>
                <a:latin typeface="Roboto"/>
                <a:ea typeface="Roboto"/>
                <a:cs typeface="Roboto"/>
                <a:sym typeface="Roboto"/>
              </a:rPr>
              <a:t>tidak open access untuk edit</a:t>
            </a:r>
            <a:r>
              <a:rPr lang="id" sz="1100">
                <a:solidFill>
                  <a:schemeClr val="dk1"/>
                </a:solidFill>
                <a:latin typeface="Roboto"/>
                <a:ea typeface="Roboto"/>
                <a:cs typeface="Roboto"/>
                <a:sym typeface="Roboto"/>
              </a:rPr>
              <a:t>, maka </a:t>
            </a:r>
            <a:r>
              <a:rPr b="1" lang="id" sz="1100">
                <a:solidFill>
                  <a:srgbClr val="FF0000"/>
                </a:solidFill>
                <a:latin typeface="Roboto"/>
                <a:ea typeface="Roboto"/>
                <a:cs typeface="Roboto"/>
                <a:sym typeface="Roboto"/>
              </a:rPr>
              <a:t>download lah file ini lalu kerjakanlah pada device masing-masing</a:t>
            </a:r>
            <a:r>
              <a:rPr lang="id" sz="1100">
                <a:solidFill>
                  <a:schemeClr val="dk1"/>
                </a:solidFill>
                <a:latin typeface="Roboto"/>
                <a:ea typeface="Roboto"/>
                <a:cs typeface="Roboto"/>
                <a:sym typeface="Roboto"/>
              </a:rPr>
              <a:t>, dengan cara </a:t>
            </a:r>
            <a:r>
              <a:rPr b="1" lang="id" sz="1100">
                <a:solidFill>
                  <a:srgbClr val="18919B"/>
                </a:solidFill>
                <a:latin typeface="Roboto"/>
                <a:ea typeface="Roboto"/>
                <a:cs typeface="Roboto"/>
                <a:sym typeface="Roboto"/>
              </a:rPr>
              <a:t>klik file</a:t>
            </a:r>
            <a:r>
              <a:rPr lang="id" sz="1100">
                <a:solidFill>
                  <a:schemeClr val="dk1"/>
                </a:solidFill>
                <a:latin typeface="Roboto"/>
                <a:ea typeface="Roboto"/>
                <a:cs typeface="Roboto"/>
                <a:sym typeface="Roboto"/>
              </a:rPr>
              <a:t> pada pojok kiri, </a:t>
            </a:r>
            <a:r>
              <a:rPr b="1" lang="id" sz="1100">
                <a:solidFill>
                  <a:srgbClr val="18919B"/>
                </a:solidFill>
                <a:latin typeface="Roboto"/>
                <a:ea typeface="Roboto"/>
                <a:cs typeface="Roboto"/>
                <a:sym typeface="Roboto"/>
              </a:rPr>
              <a:t>pilih download</a:t>
            </a:r>
            <a:r>
              <a:rPr lang="id" sz="1100">
                <a:solidFill>
                  <a:schemeClr val="dk1"/>
                </a:solidFill>
                <a:latin typeface="Roboto"/>
                <a:ea typeface="Roboto"/>
                <a:cs typeface="Roboto"/>
                <a:sym typeface="Roboto"/>
              </a:rPr>
              <a:t>, dan </a:t>
            </a:r>
            <a:r>
              <a:rPr b="1" lang="id" sz="1100">
                <a:solidFill>
                  <a:srgbClr val="18919B"/>
                </a:solidFill>
                <a:latin typeface="Roboto"/>
                <a:ea typeface="Roboto"/>
                <a:cs typeface="Roboto"/>
                <a:sym typeface="Roboto"/>
              </a:rPr>
              <a:t>pilihlah Microsoft Powerpoint .pptx. Untuk mengerjakan, perhatikan perintah dibawah ini: </a:t>
            </a:r>
            <a:endParaRPr b="1" sz="1100">
              <a:solidFill>
                <a:srgbClr val="18919B"/>
              </a:solidFill>
              <a:latin typeface="Roboto"/>
              <a:ea typeface="Roboto"/>
              <a:cs typeface="Roboto"/>
              <a:sym typeface="Roboto"/>
            </a:endParaRPr>
          </a:p>
          <a:p>
            <a:pPr indent="-298450" lvl="0" marL="457200" rtl="0" algn="l">
              <a:lnSpc>
                <a:spcPct val="150000"/>
              </a:lnSpc>
              <a:spcBef>
                <a:spcPts val="0"/>
              </a:spcBef>
              <a:spcAft>
                <a:spcPts val="0"/>
              </a:spcAft>
              <a:buClr>
                <a:schemeClr val="dk1"/>
              </a:buClr>
              <a:buSzPts val="1100"/>
              <a:buFont typeface="Roboto"/>
              <a:buAutoNum type="arabicPeriod"/>
            </a:pPr>
            <a:r>
              <a:rPr lang="id" sz="1100">
                <a:solidFill>
                  <a:schemeClr val="dk1"/>
                </a:solidFill>
                <a:latin typeface="Roboto"/>
                <a:ea typeface="Roboto"/>
                <a:cs typeface="Roboto"/>
                <a:sym typeface="Roboto"/>
              </a:rPr>
              <a:t>Uji Pemahamanmu dengan mengisi post test pada link berikut </a:t>
            </a:r>
            <a:r>
              <a:rPr lang="id" sz="1100" u="sng">
                <a:solidFill>
                  <a:schemeClr val="hlink"/>
                </a:solidFill>
                <a:latin typeface="Roboto"/>
                <a:ea typeface="Roboto"/>
                <a:cs typeface="Roboto"/>
                <a:sym typeface="Roboto"/>
                <a:hlinkClick r:id="rId3"/>
              </a:rPr>
              <a:t>https://bit.ly/PostTestSCDataAgustus2025</a:t>
            </a:r>
            <a:r>
              <a:rPr lang="id" sz="1100">
                <a:solidFill>
                  <a:schemeClr val="dk1"/>
                </a:solidFill>
                <a:latin typeface="Roboto"/>
                <a:ea typeface="Roboto"/>
                <a:cs typeface="Roboto"/>
                <a:sym typeface="Roboto"/>
              </a:rPr>
              <a:t> </a:t>
            </a:r>
            <a:endParaRPr sz="1100">
              <a:solidFill>
                <a:schemeClr val="dk1"/>
              </a:solidFill>
              <a:latin typeface="Roboto"/>
              <a:ea typeface="Roboto"/>
              <a:cs typeface="Roboto"/>
              <a:sym typeface="Roboto"/>
            </a:endParaRPr>
          </a:p>
          <a:p>
            <a:pPr indent="-298450" lvl="0" marL="457200" rtl="0" algn="l">
              <a:lnSpc>
                <a:spcPct val="150000"/>
              </a:lnSpc>
              <a:spcBef>
                <a:spcPts val="0"/>
              </a:spcBef>
              <a:spcAft>
                <a:spcPts val="0"/>
              </a:spcAft>
              <a:buClr>
                <a:schemeClr val="dk1"/>
              </a:buClr>
              <a:buSzPts val="1100"/>
              <a:buFont typeface="Roboto"/>
              <a:buAutoNum type="arabicPeriod"/>
            </a:pPr>
            <a:r>
              <a:rPr lang="id" sz="1100">
                <a:solidFill>
                  <a:schemeClr val="dk1"/>
                </a:solidFill>
                <a:latin typeface="Roboto"/>
                <a:ea typeface="Roboto"/>
                <a:cs typeface="Roboto"/>
                <a:sym typeface="Roboto"/>
              </a:rPr>
              <a:t>Buatlah rangkuman untuk materi yang kamu pelajari hari ini pada slide 3, jika tidak cukup, boleh kamu tambahkan slide. Recording kelas dapat diakses di </a:t>
            </a:r>
            <a:r>
              <a:rPr lang="id" sz="1100" u="sng">
                <a:solidFill>
                  <a:schemeClr val="hlink"/>
                </a:solidFill>
                <a:latin typeface="Roboto"/>
                <a:ea typeface="Roboto"/>
                <a:cs typeface="Roboto"/>
                <a:sym typeface="Roboto"/>
                <a:hlinkClick r:id="rId4"/>
              </a:rPr>
              <a:t>https://youtube.com/live/nCbFViVTZro</a:t>
            </a:r>
            <a:r>
              <a:rPr lang="id" sz="1100">
                <a:solidFill>
                  <a:schemeClr val="dk1"/>
                </a:solidFill>
                <a:latin typeface="Roboto"/>
                <a:ea typeface="Roboto"/>
                <a:cs typeface="Roboto"/>
                <a:sym typeface="Roboto"/>
              </a:rPr>
              <a:t> </a:t>
            </a:r>
            <a:endParaRPr sz="1100">
              <a:solidFill>
                <a:schemeClr val="dk1"/>
              </a:solidFill>
              <a:latin typeface="Roboto"/>
              <a:ea typeface="Roboto"/>
              <a:cs typeface="Roboto"/>
              <a:sym typeface="Roboto"/>
            </a:endParaRPr>
          </a:p>
          <a:p>
            <a:pPr indent="-298450" lvl="0" marL="457200" rtl="0" algn="l">
              <a:lnSpc>
                <a:spcPct val="150000"/>
              </a:lnSpc>
              <a:spcBef>
                <a:spcPts val="0"/>
              </a:spcBef>
              <a:spcAft>
                <a:spcPts val="0"/>
              </a:spcAft>
              <a:buClr>
                <a:schemeClr val="dk1"/>
              </a:buClr>
              <a:buSzPts val="1100"/>
              <a:buFont typeface="Roboto"/>
              <a:buAutoNum type="arabicPeriod"/>
            </a:pPr>
            <a:r>
              <a:rPr lang="id" sz="1100">
                <a:solidFill>
                  <a:schemeClr val="dk1"/>
                </a:solidFill>
                <a:latin typeface="Roboto"/>
                <a:ea typeface="Roboto"/>
                <a:cs typeface="Roboto"/>
                <a:sym typeface="Roboto"/>
              </a:rPr>
              <a:t>Ingatlah kembali materi tentang PDCA pada slide 4 untuk membantu kamu menyelesaikan analisismu memecahkan case study pada slide 5. Berikanlah analisismu pada slide 6 menggunakan PDCA. </a:t>
            </a:r>
            <a:endParaRPr sz="1100">
              <a:solidFill>
                <a:schemeClr val="dk1"/>
              </a:solidFill>
              <a:latin typeface="Roboto"/>
              <a:ea typeface="Roboto"/>
              <a:cs typeface="Roboto"/>
              <a:sym typeface="Roboto"/>
            </a:endParaRPr>
          </a:p>
          <a:p>
            <a:pPr indent="-298450" lvl="0" marL="457200" rtl="0" algn="l">
              <a:lnSpc>
                <a:spcPct val="150000"/>
              </a:lnSpc>
              <a:spcBef>
                <a:spcPts val="0"/>
              </a:spcBef>
              <a:spcAft>
                <a:spcPts val="0"/>
              </a:spcAft>
              <a:buClr>
                <a:schemeClr val="dk1"/>
              </a:buClr>
              <a:buSzPts val="1100"/>
              <a:buFont typeface="Roboto"/>
              <a:buAutoNum type="arabicPeriod"/>
            </a:pPr>
            <a:r>
              <a:rPr lang="id" sz="1100">
                <a:solidFill>
                  <a:schemeClr val="dk1"/>
                </a:solidFill>
                <a:latin typeface="Roboto"/>
                <a:ea typeface="Roboto"/>
                <a:cs typeface="Roboto"/>
                <a:sym typeface="Roboto"/>
              </a:rPr>
              <a:t>Uploadlah hasil pekerjaanmu pada template ini di salah satu media sosialmu. Yang di upload boleh berupa file ppt maupun file screenshot dari file ini, kecuali slide 2 - Petunjuk Pengerjaan. Berikan caption menarik tentang pengalaman belajarmu di MySkill, jangan lupa follow dan tag social media Myskill dan gunakan hashtag #learnatmyskill</a:t>
            </a:r>
            <a:endParaRPr sz="1100">
              <a:solidFill>
                <a:schemeClr val="dk1"/>
              </a:solidFill>
              <a:latin typeface="Roboto"/>
              <a:ea typeface="Roboto"/>
              <a:cs typeface="Roboto"/>
              <a:sym typeface="Roboto"/>
            </a:endParaRPr>
          </a:p>
          <a:p>
            <a:pPr indent="-298450" lvl="0" marL="457200" rtl="0" algn="l">
              <a:lnSpc>
                <a:spcPct val="150000"/>
              </a:lnSpc>
              <a:spcBef>
                <a:spcPts val="0"/>
              </a:spcBef>
              <a:spcAft>
                <a:spcPts val="0"/>
              </a:spcAft>
              <a:buSzPts val="1100"/>
              <a:buFont typeface="Roboto"/>
              <a:buAutoNum type="arabicPeriod"/>
            </a:pPr>
            <a:r>
              <a:rPr lang="id" sz="1100">
                <a:solidFill>
                  <a:schemeClr val="dk1"/>
                </a:solidFill>
                <a:latin typeface="Roboto"/>
                <a:ea typeface="Roboto"/>
                <a:cs typeface="Roboto"/>
                <a:sym typeface="Roboto"/>
              </a:rPr>
              <a:t>Link postingan social mediamu bisa kamu input di </a:t>
            </a:r>
            <a:r>
              <a:rPr lang="id" sz="1100" u="sng">
                <a:solidFill>
                  <a:schemeClr val="hlink"/>
                </a:solidFill>
                <a:latin typeface="Roboto"/>
                <a:ea typeface="Roboto"/>
                <a:cs typeface="Roboto"/>
                <a:sym typeface="Roboto"/>
                <a:hlinkClick r:id="rId5"/>
              </a:rPr>
              <a:t>https://bit.ly/ClaimSertifSCDataAgustus2025</a:t>
            </a:r>
            <a:r>
              <a:rPr lang="id" sz="1100">
                <a:solidFill>
                  <a:schemeClr val="dk1"/>
                </a:solidFill>
                <a:latin typeface="Roboto"/>
                <a:ea typeface="Roboto"/>
                <a:cs typeface="Roboto"/>
                <a:sym typeface="Roboto"/>
              </a:rPr>
              <a:t> </a:t>
            </a:r>
            <a:r>
              <a:rPr lang="id" sz="1100">
                <a:solidFill>
                  <a:schemeClr val="dk1"/>
                </a:solidFill>
                <a:latin typeface="Roboto"/>
                <a:ea typeface="Roboto"/>
                <a:cs typeface="Roboto"/>
                <a:sym typeface="Roboto"/>
              </a:rPr>
              <a:t>maksimal pada hari </a:t>
            </a:r>
            <a:r>
              <a:rPr b="1" lang="id" sz="1100">
                <a:solidFill>
                  <a:schemeClr val="dk1"/>
                </a:solidFill>
                <a:latin typeface="Roboto"/>
                <a:ea typeface="Roboto"/>
                <a:cs typeface="Roboto"/>
                <a:sym typeface="Roboto"/>
              </a:rPr>
              <a:t>Rabu, 6 Agustus 2025 pukul 23.59 WIB</a:t>
            </a:r>
            <a:r>
              <a:rPr lang="id" sz="1100">
                <a:solidFill>
                  <a:schemeClr val="dk1"/>
                </a:solidFill>
                <a:latin typeface="Roboto"/>
                <a:ea typeface="Roboto"/>
                <a:cs typeface="Roboto"/>
                <a:sym typeface="Roboto"/>
              </a:rPr>
              <a:t>, link tersebut diisi sebagai absen dan sebagai cara kamu untuk mendapatkan sertifikat nantinya (sertifikat maksimal akan dikirim di grup kelas Short Class pada H+7) </a:t>
            </a:r>
            <a:endParaRPr sz="1100">
              <a:solidFill>
                <a:schemeClr val="dk1"/>
              </a:solidFill>
              <a:latin typeface="Roboto"/>
              <a:ea typeface="Roboto"/>
              <a:cs typeface="Roboto"/>
              <a:sym typeface="Roboto"/>
            </a:endParaRPr>
          </a:p>
        </p:txBody>
      </p:sp>
      <p:grpSp>
        <p:nvGrpSpPr>
          <p:cNvPr id="127" name="Google Shape;127;g1b0f473a2b8_0_57"/>
          <p:cNvGrpSpPr/>
          <p:nvPr/>
        </p:nvGrpSpPr>
        <p:grpSpPr>
          <a:xfrm>
            <a:off x="3854590" y="4740702"/>
            <a:ext cx="1434817" cy="389011"/>
            <a:chOff x="3248325" y="4588800"/>
            <a:chExt cx="2045939" cy="554700"/>
          </a:xfrm>
        </p:grpSpPr>
        <p:sp>
          <p:nvSpPr>
            <p:cNvPr id="128" name="Google Shape;128;g1b0f473a2b8_0_57"/>
            <p:cNvSpPr/>
            <p:nvPr/>
          </p:nvSpPr>
          <p:spPr>
            <a:xfrm>
              <a:off x="3248325"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g1b0f473a2b8_0_57"/>
            <p:cNvSpPr/>
            <p:nvPr/>
          </p:nvSpPr>
          <p:spPr>
            <a:xfrm>
              <a:off x="395554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g1b0f473a2b8_0_57"/>
            <p:cNvSpPr/>
            <p:nvPr/>
          </p:nvSpPr>
          <p:spPr>
            <a:xfrm>
              <a:off x="466276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1" name="Google Shape;131;g1b0f473a2b8_0_57"/>
          <p:cNvGrpSpPr/>
          <p:nvPr/>
        </p:nvGrpSpPr>
        <p:grpSpPr>
          <a:xfrm>
            <a:off x="8325085" y="65155"/>
            <a:ext cx="763768" cy="752531"/>
            <a:chOff x="695950" y="3458000"/>
            <a:chExt cx="966550" cy="952450"/>
          </a:xfrm>
        </p:grpSpPr>
        <p:sp>
          <p:nvSpPr>
            <p:cNvPr id="132" name="Google Shape;132;g1b0f473a2b8_0_57"/>
            <p:cNvSpPr/>
            <p:nvPr/>
          </p:nvSpPr>
          <p:spPr>
            <a:xfrm>
              <a:off x="69595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g1b0f473a2b8_0_57"/>
            <p:cNvSpPr/>
            <p:nvPr/>
          </p:nvSpPr>
          <p:spPr>
            <a:xfrm>
              <a:off x="1065675"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g1b0f473a2b8_0_57"/>
            <p:cNvSpPr/>
            <p:nvPr/>
          </p:nvSpPr>
          <p:spPr>
            <a:xfrm>
              <a:off x="143540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g1b0f473a2b8_0_57"/>
            <p:cNvSpPr/>
            <p:nvPr/>
          </p:nvSpPr>
          <p:spPr>
            <a:xfrm>
              <a:off x="69595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g1b0f473a2b8_0_57"/>
            <p:cNvSpPr/>
            <p:nvPr/>
          </p:nvSpPr>
          <p:spPr>
            <a:xfrm>
              <a:off x="1065675"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g1b0f473a2b8_0_57"/>
            <p:cNvSpPr/>
            <p:nvPr/>
          </p:nvSpPr>
          <p:spPr>
            <a:xfrm>
              <a:off x="143540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g1b0f473a2b8_0_57"/>
            <p:cNvSpPr/>
            <p:nvPr/>
          </p:nvSpPr>
          <p:spPr>
            <a:xfrm>
              <a:off x="69595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g1b0f473a2b8_0_57"/>
            <p:cNvSpPr/>
            <p:nvPr/>
          </p:nvSpPr>
          <p:spPr>
            <a:xfrm>
              <a:off x="1065675"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g1b0f473a2b8_0_57"/>
            <p:cNvSpPr/>
            <p:nvPr/>
          </p:nvSpPr>
          <p:spPr>
            <a:xfrm>
              <a:off x="143540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 name="Google Shape;141;g1b0f473a2b8_0_57"/>
          <p:cNvSpPr txBox="1"/>
          <p:nvPr/>
        </p:nvSpPr>
        <p:spPr>
          <a:xfrm>
            <a:off x="212775" y="4649600"/>
            <a:ext cx="1434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id" sz="1100" u="none" cap="none" strike="noStrike">
                <a:solidFill>
                  <a:srgbClr val="18919B"/>
                </a:solidFill>
                <a:latin typeface="Caveat"/>
                <a:ea typeface="Caveat"/>
                <a:cs typeface="Caveat"/>
                <a:sym typeface="Caveat"/>
              </a:rPr>
              <a:t>#RintisKarirImpian</a:t>
            </a:r>
            <a:endParaRPr b="1" i="0" sz="1100" u="none" cap="none" strike="noStrike">
              <a:solidFill>
                <a:srgbClr val="18919B"/>
              </a:solidFill>
              <a:latin typeface="Caveat"/>
              <a:ea typeface="Caveat"/>
              <a:cs typeface="Caveat"/>
              <a:sym typeface="Caveat"/>
            </a:endParaRPr>
          </a:p>
        </p:txBody>
      </p:sp>
      <p:pic>
        <p:nvPicPr>
          <p:cNvPr id="142" name="Google Shape;142;g1b0f473a2b8_0_57"/>
          <p:cNvPicPr preferRelativeResize="0"/>
          <p:nvPr/>
        </p:nvPicPr>
        <p:blipFill rotWithShape="1">
          <a:blip r:embed="rId6">
            <a:alphaModFix/>
          </a:blip>
          <a:srcRect b="0" l="0" r="0" t="0"/>
          <a:stretch/>
        </p:blipFill>
        <p:spPr>
          <a:xfrm>
            <a:off x="8410175" y="4803796"/>
            <a:ext cx="558450" cy="2628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46" name="Shape 146"/>
        <p:cNvGrpSpPr/>
        <p:nvPr/>
      </p:nvGrpSpPr>
      <p:grpSpPr>
        <a:xfrm>
          <a:off x="0" y="0"/>
          <a:ext cx="0" cy="0"/>
          <a:chOff x="0" y="0"/>
          <a:chExt cx="0" cy="0"/>
        </a:xfrm>
      </p:grpSpPr>
      <p:grpSp>
        <p:nvGrpSpPr>
          <p:cNvPr id="147" name="Google Shape;147;g25f69e21988_0_118"/>
          <p:cNvGrpSpPr/>
          <p:nvPr/>
        </p:nvGrpSpPr>
        <p:grpSpPr>
          <a:xfrm>
            <a:off x="3854590" y="4740702"/>
            <a:ext cx="1434817" cy="389011"/>
            <a:chOff x="3248325" y="4588800"/>
            <a:chExt cx="2045939" cy="554700"/>
          </a:xfrm>
        </p:grpSpPr>
        <p:sp>
          <p:nvSpPr>
            <p:cNvPr id="148" name="Google Shape;148;g25f69e21988_0_118"/>
            <p:cNvSpPr/>
            <p:nvPr/>
          </p:nvSpPr>
          <p:spPr>
            <a:xfrm>
              <a:off x="3248325"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g25f69e21988_0_118"/>
            <p:cNvSpPr/>
            <p:nvPr/>
          </p:nvSpPr>
          <p:spPr>
            <a:xfrm>
              <a:off x="395554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g25f69e21988_0_118"/>
            <p:cNvSpPr/>
            <p:nvPr/>
          </p:nvSpPr>
          <p:spPr>
            <a:xfrm>
              <a:off x="466276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1" name="Google Shape;151;g25f69e21988_0_118"/>
          <p:cNvGrpSpPr/>
          <p:nvPr/>
        </p:nvGrpSpPr>
        <p:grpSpPr>
          <a:xfrm>
            <a:off x="8325085" y="65155"/>
            <a:ext cx="763768" cy="752531"/>
            <a:chOff x="695950" y="3458000"/>
            <a:chExt cx="966550" cy="952450"/>
          </a:xfrm>
        </p:grpSpPr>
        <p:sp>
          <p:nvSpPr>
            <p:cNvPr id="152" name="Google Shape;152;g25f69e21988_0_118"/>
            <p:cNvSpPr/>
            <p:nvPr/>
          </p:nvSpPr>
          <p:spPr>
            <a:xfrm>
              <a:off x="69595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g25f69e21988_0_118"/>
            <p:cNvSpPr/>
            <p:nvPr/>
          </p:nvSpPr>
          <p:spPr>
            <a:xfrm>
              <a:off x="1065675"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g25f69e21988_0_118"/>
            <p:cNvSpPr/>
            <p:nvPr/>
          </p:nvSpPr>
          <p:spPr>
            <a:xfrm>
              <a:off x="143540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g25f69e21988_0_118"/>
            <p:cNvSpPr/>
            <p:nvPr/>
          </p:nvSpPr>
          <p:spPr>
            <a:xfrm>
              <a:off x="69595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g25f69e21988_0_118"/>
            <p:cNvSpPr/>
            <p:nvPr/>
          </p:nvSpPr>
          <p:spPr>
            <a:xfrm>
              <a:off x="1065675"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g25f69e21988_0_118"/>
            <p:cNvSpPr/>
            <p:nvPr/>
          </p:nvSpPr>
          <p:spPr>
            <a:xfrm>
              <a:off x="143540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g25f69e21988_0_118"/>
            <p:cNvSpPr/>
            <p:nvPr/>
          </p:nvSpPr>
          <p:spPr>
            <a:xfrm>
              <a:off x="69595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g25f69e21988_0_118"/>
            <p:cNvSpPr/>
            <p:nvPr/>
          </p:nvSpPr>
          <p:spPr>
            <a:xfrm>
              <a:off x="1065675"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g25f69e21988_0_118"/>
            <p:cNvSpPr/>
            <p:nvPr/>
          </p:nvSpPr>
          <p:spPr>
            <a:xfrm>
              <a:off x="143540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1" name="Google Shape;161;g25f69e21988_0_118"/>
          <p:cNvSpPr txBox="1"/>
          <p:nvPr/>
        </p:nvSpPr>
        <p:spPr>
          <a:xfrm>
            <a:off x="212775" y="4649600"/>
            <a:ext cx="1434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id" sz="1100" u="none" cap="none" strike="noStrike">
                <a:solidFill>
                  <a:srgbClr val="18919B"/>
                </a:solidFill>
                <a:latin typeface="Caveat"/>
                <a:ea typeface="Caveat"/>
                <a:cs typeface="Caveat"/>
                <a:sym typeface="Caveat"/>
              </a:rPr>
              <a:t>#RintisKarirImpian</a:t>
            </a:r>
            <a:endParaRPr b="1" i="0" sz="1100" u="none" cap="none" strike="noStrike">
              <a:solidFill>
                <a:srgbClr val="18919B"/>
              </a:solidFill>
              <a:latin typeface="Caveat"/>
              <a:ea typeface="Caveat"/>
              <a:cs typeface="Caveat"/>
              <a:sym typeface="Caveat"/>
            </a:endParaRPr>
          </a:p>
        </p:txBody>
      </p:sp>
      <p:pic>
        <p:nvPicPr>
          <p:cNvPr id="162" name="Google Shape;162;g25f69e21988_0_118"/>
          <p:cNvPicPr preferRelativeResize="0"/>
          <p:nvPr/>
        </p:nvPicPr>
        <p:blipFill rotWithShape="1">
          <a:blip r:embed="rId3">
            <a:alphaModFix/>
          </a:blip>
          <a:srcRect b="0" l="0" r="0" t="0"/>
          <a:stretch/>
        </p:blipFill>
        <p:spPr>
          <a:xfrm>
            <a:off x="8410175" y="4803796"/>
            <a:ext cx="558450" cy="262804"/>
          </a:xfrm>
          <a:prstGeom prst="rect">
            <a:avLst/>
          </a:prstGeom>
          <a:noFill/>
          <a:ln>
            <a:noFill/>
          </a:ln>
        </p:spPr>
      </p:pic>
      <p:sp>
        <p:nvSpPr>
          <p:cNvPr id="163" name="Google Shape;163;g25f69e21988_0_118"/>
          <p:cNvSpPr txBox="1"/>
          <p:nvPr/>
        </p:nvSpPr>
        <p:spPr>
          <a:xfrm>
            <a:off x="312200" y="174400"/>
            <a:ext cx="8440200" cy="5670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3600"/>
              <a:buFont typeface="Arial"/>
              <a:buNone/>
            </a:pPr>
            <a:r>
              <a:rPr b="1" lang="id" sz="3600">
                <a:solidFill>
                  <a:srgbClr val="17919B"/>
                </a:solidFill>
                <a:latin typeface="Roboto"/>
                <a:ea typeface="Roboto"/>
                <a:cs typeface="Roboto"/>
                <a:sym typeface="Roboto"/>
              </a:rPr>
              <a:t>Course Summary</a:t>
            </a:r>
            <a:endParaRPr b="1" i="0" sz="3600" u="none" cap="none" strike="noStrike">
              <a:solidFill>
                <a:srgbClr val="FFFFFF"/>
              </a:solidFill>
              <a:latin typeface="Roboto"/>
              <a:ea typeface="Roboto"/>
              <a:cs typeface="Roboto"/>
              <a:sym typeface="Roboto"/>
            </a:endParaRPr>
          </a:p>
        </p:txBody>
      </p:sp>
      <p:sp>
        <p:nvSpPr>
          <p:cNvPr id="164" name="Google Shape;164;g25f69e21988_0_118"/>
          <p:cNvSpPr txBox="1"/>
          <p:nvPr/>
        </p:nvSpPr>
        <p:spPr>
          <a:xfrm>
            <a:off x="208075" y="688038"/>
            <a:ext cx="8232300" cy="38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700"/>
              <a:buFont typeface="Arial"/>
              <a:buNone/>
            </a:pPr>
            <a:r>
              <a:rPr i="1" lang="id" sz="1200">
                <a:solidFill>
                  <a:srgbClr val="999999"/>
                </a:solidFill>
                <a:highlight>
                  <a:schemeClr val="lt1"/>
                </a:highlight>
                <a:latin typeface="Roboto"/>
                <a:ea typeface="Roboto"/>
                <a:cs typeface="Roboto"/>
                <a:sym typeface="Roboto"/>
              </a:rPr>
              <a:t>Buat rangkuman singkat tentang materi yang baru kamu pelajari di sini, yuk! :)</a:t>
            </a:r>
            <a:endParaRPr sz="1500">
              <a:solidFill>
                <a:srgbClr val="434343"/>
              </a:solidFill>
            </a:endParaRPr>
          </a:p>
        </p:txBody>
      </p:sp>
      <p:graphicFrame>
        <p:nvGraphicFramePr>
          <p:cNvPr id="165" name="Google Shape;165;g25f69e21988_0_118"/>
          <p:cNvGraphicFramePr/>
          <p:nvPr/>
        </p:nvGraphicFramePr>
        <p:xfrm>
          <a:off x="302988" y="1117138"/>
          <a:ext cx="3000000" cy="3000000"/>
        </p:xfrm>
        <a:graphic>
          <a:graphicData uri="http://schemas.openxmlformats.org/drawingml/2006/table">
            <a:tbl>
              <a:tblPr>
                <a:noFill/>
                <a:tableStyleId>{149E4B2F-6C80-489E-BA4A-697430FE4478}</a:tableStyleId>
              </a:tblPr>
              <a:tblGrid>
                <a:gridCol w="1533775"/>
                <a:gridCol w="6820700"/>
              </a:tblGrid>
              <a:tr h="212050">
                <a:tc>
                  <a:txBody>
                    <a:bodyPr/>
                    <a:lstStyle/>
                    <a:p>
                      <a:pPr indent="0" lvl="0" marL="0" marR="0" rtl="0" algn="ctr">
                        <a:lnSpc>
                          <a:spcPct val="100000"/>
                        </a:lnSpc>
                        <a:spcBef>
                          <a:spcPts val="0"/>
                        </a:spcBef>
                        <a:spcAft>
                          <a:spcPts val="0"/>
                        </a:spcAft>
                        <a:buClr>
                          <a:srgbClr val="000000"/>
                        </a:buClr>
                        <a:buSzPts val="1700"/>
                        <a:buFont typeface="Arial"/>
                        <a:buNone/>
                      </a:pPr>
                      <a:r>
                        <a:rPr b="1" lang="id" u="none" cap="none" strike="noStrike">
                          <a:solidFill>
                            <a:srgbClr val="FFFFFF"/>
                          </a:solidFill>
                          <a:latin typeface="Roboto"/>
                          <a:ea typeface="Roboto"/>
                          <a:cs typeface="Roboto"/>
                          <a:sym typeface="Roboto"/>
                        </a:rPr>
                        <a:t>Poin Belajar</a:t>
                      </a:r>
                      <a:endParaRPr b="1" u="none" cap="none" strike="noStrike">
                        <a:solidFill>
                          <a:srgbClr val="FFFFFF"/>
                        </a:solidFill>
                        <a:latin typeface="Roboto"/>
                        <a:ea typeface="Roboto"/>
                        <a:cs typeface="Roboto"/>
                        <a:sym typeface="Roboto"/>
                      </a:endParaRPr>
                    </a:p>
                  </a:txBody>
                  <a:tcPr marT="91425" marB="91425" marR="91425" marL="91425">
                    <a:solidFill>
                      <a:srgbClr val="18919B"/>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b="1" lang="id" u="none" cap="none" strike="noStrike">
                          <a:solidFill>
                            <a:srgbClr val="FFFFFF"/>
                          </a:solidFill>
                          <a:latin typeface="Roboto"/>
                          <a:ea typeface="Roboto"/>
                          <a:cs typeface="Roboto"/>
                          <a:sym typeface="Roboto"/>
                        </a:rPr>
                        <a:t>Rangkuman</a:t>
                      </a:r>
                      <a:endParaRPr b="1" sz="1100" u="none" cap="none" strike="noStrike">
                        <a:solidFill>
                          <a:srgbClr val="FFFFFF"/>
                        </a:solidFill>
                        <a:latin typeface="Roboto"/>
                        <a:ea typeface="Roboto"/>
                        <a:cs typeface="Roboto"/>
                        <a:sym typeface="Roboto"/>
                      </a:endParaRPr>
                    </a:p>
                  </a:txBody>
                  <a:tcPr marT="91425" marB="91425" marR="91425" marL="91425">
                    <a:solidFill>
                      <a:srgbClr val="18919B"/>
                    </a:solidFill>
                  </a:tcPr>
                </a:tc>
              </a:tr>
              <a:tr h="949225">
                <a:tc>
                  <a:txBody>
                    <a:bodyPr/>
                    <a:lstStyle/>
                    <a:p>
                      <a:pPr indent="0" lvl="0" marL="0" marR="0" rtl="0" algn="l">
                        <a:lnSpc>
                          <a:spcPct val="100000"/>
                        </a:lnSpc>
                        <a:spcBef>
                          <a:spcPts val="0"/>
                        </a:spcBef>
                        <a:spcAft>
                          <a:spcPts val="0"/>
                        </a:spcAft>
                        <a:buClr>
                          <a:srgbClr val="000000"/>
                        </a:buClr>
                        <a:buSzPts val="1400"/>
                        <a:buFont typeface="Arial"/>
                        <a:buNone/>
                      </a:pPr>
                      <a:r>
                        <a:rPr lang="id" sz="1100" u="none" cap="none" strike="noStrike">
                          <a:latin typeface="Roboto"/>
                          <a:ea typeface="Roboto"/>
                          <a:cs typeface="Roboto"/>
                          <a:sym typeface="Roboto"/>
                        </a:rPr>
                        <a:t>Data Analysis Fundamental</a:t>
                      </a:r>
                      <a:endParaRPr sz="1100" u="none" cap="none" strike="noStrike">
                        <a:latin typeface="Roboto"/>
                        <a:ea typeface="Roboto"/>
                        <a:cs typeface="Roboto"/>
                        <a:sym typeface="Roboto"/>
                      </a:endParaRPr>
                    </a:p>
                  </a:txBody>
                  <a:tcPr marT="91425" marB="91425" marR="91425" marL="91425" anchor="ctr"/>
                </a:tc>
                <a:tc>
                  <a:txBody>
                    <a:bodyPr/>
                    <a:lstStyle/>
                    <a:p>
                      <a:pPr indent="0" lvl="0" marL="0" marR="0" rtl="0" algn="l">
                        <a:lnSpc>
                          <a:spcPct val="100000"/>
                        </a:lnSpc>
                        <a:spcBef>
                          <a:spcPts val="0"/>
                        </a:spcBef>
                        <a:spcAft>
                          <a:spcPts val="0"/>
                        </a:spcAft>
                        <a:buClr>
                          <a:srgbClr val="000000"/>
                        </a:buClr>
                        <a:buSzPts val="1400"/>
                        <a:buFont typeface="Arial"/>
                        <a:buNone/>
                      </a:pPr>
                      <a:r>
                        <a:t/>
                      </a:r>
                      <a:endParaRPr sz="1100" u="none" cap="none" strike="noStrike"/>
                    </a:p>
                  </a:txBody>
                  <a:tcPr marT="91425" marB="91425" marR="91425" marL="91425" anchor="ctr"/>
                </a:tc>
              </a:tr>
              <a:tr h="1209425">
                <a:tc>
                  <a:txBody>
                    <a:bodyPr/>
                    <a:lstStyle/>
                    <a:p>
                      <a:pPr indent="0" lvl="0" marL="0" marR="0" rtl="0" algn="l">
                        <a:lnSpc>
                          <a:spcPct val="100000"/>
                        </a:lnSpc>
                        <a:spcBef>
                          <a:spcPts val="0"/>
                        </a:spcBef>
                        <a:spcAft>
                          <a:spcPts val="0"/>
                        </a:spcAft>
                        <a:buClr>
                          <a:srgbClr val="000000"/>
                        </a:buClr>
                        <a:buSzPts val="1400"/>
                        <a:buFont typeface="Arial"/>
                        <a:buNone/>
                      </a:pPr>
                      <a:r>
                        <a:rPr lang="id" sz="1100" u="none" cap="none" strike="noStrike">
                          <a:latin typeface="Roboto"/>
                          <a:ea typeface="Roboto"/>
                          <a:cs typeface="Roboto"/>
                          <a:sym typeface="Roboto"/>
                        </a:rPr>
                        <a:t>Understanding Business Problem </a:t>
                      </a:r>
                      <a:endParaRPr sz="1100" u="none" cap="none" strike="noStrike">
                        <a:latin typeface="Roboto"/>
                        <a:ea typeface="Roboto"/>
                        <a:cs typeface="Roboto"/>
                        <a:sym typeface="Roboto"/>
                      </a:endParaRPr>
                    </a:p>
                  </a:txBody>
                  <a:tcPr marT="91425" marB="91425" marR="91425" marL="91425" anchor="ctr">
                    <a:solidFill>
                      <a:srgbClr val="F3F3F3"/>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100" u="none" cap="none" strike="noStrike"/>
                    </a:p>
                  </a:txBody>
                  <a:tcPr marT="91425" marB="91425" marR="91425" marL="91425" anchor="ctr">
                    <a:solidFill>
                      <a:srgbClr val="F3F3F3"/>
                    </a:solidFill>
                  </a:tcPr>
                </a:tc>
              </a:tr>
              <a:tr h="949225">
                <a:tc>
                  <a:txBody>
                    <a:bodyPr/>
                    <a:lstStyle/>
                    <a:p>
                      <a:pPr indent="0" lvl="0" marL="0" marR="0" rtl="0" algn="l">
                        <a:lnSpc>
                          <a:spcPct val="100000"/>
                        </a:lnSpc>
                        <a:spcBef>
                          <a:spcPts val="0"/>
                        </a:spcBef>
                        <a:spcAft>
                          <a:spcPts val="0"/>
                        </a:spcAft>
                        <a:buClr>
                          <a:srgbClr val="000000"/>
                        </a:buClr>
                        <a:buSzPts val="1400"/>
                        <a:buFont typeface="Arial"/>
                        <a:buNone/>
                      </a:pPr>
                      <a:r>
                        <a:rPr lang="id" sz="1100" u="none" cap="none" strike="noStrike">
                          <a:latin typeface="Roboto"/>
                          <a:ea typeface="Roboto"/>
                          <a:cs typeface="Roboto"/>
                          <a:sym typeface="Roboto"/>
                        </a:rPr>
                        <a:t>Data Analysis Process</a:t>
                      </a:r>
                      <a:endParaRPr sz="1100" u="none" cap="none" strike="noStrike">
                        <a:latin typeface="Roboto"/>
                        <a:ea typeface="Roboto"/>
                        <a:cs typeface="Roboto"/>
                        <a:sym typeface="Roboto"/>
                      </a:endParaRPr>
                    </a:p>
                  </a:txBody>
                  <a:tcPr marT="91425" marB="91425" marR="91425" marL="91425" anchor="ctr">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100" u="none" cap="none" strike="noStrike"/>
                    </a:p>
                  </a:txBody>
                  <a:tcPr marT="91425" marB="91425" marR="91425" marL="91425" anchor="ctr">
                    <a:lnB cap="flat" cmpd="sng" w="9525">
                      <a:solidFill>
                        <a:srgbClr val="9E9E9E"/>
                      </a:solidFill>
                      <a:prstDash val="solid"/>
                      <a:round/>
                      <a:headEnd len="sm" w="sm" type="none"/>
                      <a:tailEnd len="sm" w="sm" type="none"/>
                    </a:lnB>
                  </a:tcPr>
                </a:tc>
              </a:tr>
            </a:tbl>
          </a:graphicData>
        </a:graphic>
      </p:graphicFrame>
      <p:sp>
        <p:nvSpPr>
          <p:cNvPr id="166" name="Google Shape;166;g25f69e21988_0_118"/>
          <p:cNvSpPr txBox="1"/>
          <p:nvPr/>
        </p:nvSpPr>
        <p:spPr>
          <a:xfrm rot="-5400000">
            <a:off x="6796875" y="2399900"/>
            <a:ext cx="4110300" cy="38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700"/>
              <a:buFont typeface="Arial"/>
              <a:buNone/>
            </a:pPr>
            <a:r>
              <a:rPr i="1" lang="id" sz="1200">
                <a:solidFill>
                  <a:srgbClr val="999999"/>
                </a:solidFill>
                <a:highlight>
                  <a:schemeClr val="lt1"/>
                </a:highlight>
                <a:latin typeface="Roboto"/>
                <a:ea typeface="Roboto"/>
                <a:cs typeface="Roboto"/>
                <a:sym typeface="Roboto"/>
              </a:rPr>
              <a:t>Owner : (Nama Kamu)</a:t>
            </a:r>
            <a:endParaRPr sz="1500">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244c8b60457_0_0"/>
          <p:cNvSpPr/>
          <p:nvPr/>
        </p:nvSpPr>
        <p:spPr>
          <a:xfrm>
            <a:off x="4826263" y="3638613"/>
            <a:ext cx="2110200" cy="903000"/>
          </a:xfrm>
          <a:prstGeom prst="rect">
            <a:avLst/>
          </a:pr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id" sz="1300" u="none" cap="none" strike="noStrike">
                <a:solidFill>
                  <a:schemeClr val="dk1"/>
                </a:solidFill>
                <a:latin typeface="Roboto"/>
                <a:ea typeface="Roboto"/>
                <a:cs typeface="Roboto"/>
                <a:sym typeface="Roboto"/>
              </a:rPr>
              <a:t>Melakukan standar baru proses bisnis yang berkelanjutan </a:t>
            </a:r>
            <a:endParaRPr b="0" i="0" sz="1300" u="none" cap="none" strike="noStrike">
              <a:solidFill>
                <a:schemeClr val="dk1"/>
              </a:solidFill>
              <a:latin typeface="Roboto"/>
              <a:ea typeface="Roboto"/>
              <a:cs typeface="Roboto"/>
              <a:sym typeface="Roboto"/>
            </a:endParaRPr>
          </a:p>
        </p:txBody>
      </p:sp>
      <p:grpSp>
        <p:nvGrpSpPr>
          <p:cNvPr id="172" name="Google Shape;172;g244c8b60457_0_0"/>
          <p:cNvGrpSpPr/>
          <p:nvPr/>
        </p:nvGrpSpPr>
        <p:grpSpPr>
          <a:xfrm>
            <a:off x="3854590" y="4740700"/>
            <a:ext cx="1434817" cy="389011"/>
            <a:chOff x="3248325" y="4588800"/>
            <a:chExt cx="2045939" cy="554700"/>
          </a:xfrm>
        </p:grpSpPr>
        <p:sp>
          <p:nvSpPr>
            <p:cNvPr id="173" name="Google Shape;173;g244c8b60457_0_0"/>
            <p:cNvSpPr/>
            <p:nvPr/>
          </p:nvSpPr>
          <p:spPr>
            <a:xfrm>
              <a:off x="3248325"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g244c8b60457_0_0"/>
            <p:cNvSpPr/>
            <p:nvPr/>
          </p:nvSpPr>
          <p:spPr>
            <a:xfrm>
              <a:off x="395554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g244c8b60457_0_0"/>
            <p:cNvSpPr/>
            <p:nvPr/>
          </p:nvSpPr>
          <p:spPr>
            <a:xfrm>
              <a:off x="466276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 name="Google Shape;176;g244c8b60457_0_0"/>
          <p:cNvGrpSpPr/>
          <p:nvPr/>
        </p:nvGrpSpPr>
        <p:grpSpPr>
          <a:xfrm>
            <a:off x="8325085" y="65157"/>
            <a:ext cx="763768" cy="752531"/>
            <a:chOff x="695950" y="3458000"/>
            <a:chExt cx="966550" cy="952450"/>
          </a:xfrm>
        </p:grpSpPr>
        <p:sp>
          <p:nvSpPr>
            <p:cNvPr id="177" name="Google Shape;177;g244c8b60457_0_0"/>
            <p:cNvSpPr/>
            <p:nvPr/>
          </p:nvSpPr>
          <p:spPr>
            <a:xfrm>
              <a:off x="69595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g244c8b60457_0_0"/>
            <p:cNvSpPr/>
            <p:nvPr/>
          </p:nvSpPr>
          <p:spPr>
            <a:xfrm>
              <a:off x="1065675"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g244c8b60457_0_0"/>
            <p:cNvSpPr/>
            <p:nvPr/>
          </p:nvSpPr>
          <p:spPr>
            <a:xfrm>
              <a:off x="143540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g244c8b60457_0_0"/>
            <p:cNvSpPr/>
            <p:nvPr/>
          </p:nvSpPr>
          <p:spPr>
            <a:xfrm>
              <a:off x="69595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g244c8b60457_0_0"/>
            <p:cNvSpPr/>
            <p:nvPr/>
          </p:nvSpPr>
          <p:spPr>
            <a:xfrm>
              <a:off x="1065675"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g244c8b60457_0_0"/>
            <p:cNvSpPr/>
            <p:nvPr/>
          </p:nvSpPr>
          <p:spPr>
            <a:xfrm>
              <a:off x="143540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g244c8b60457_0_0"/>
            <p:cNvSpPr/>
            <p:nvPr/>
          </p:nvSpPr>
          <p:spPr>
            <a:xfrm>
              <a:off x="69595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g244c8b60457_0_0"/>
            <p:cNvSpPr/>
            <p:nvPr/>
          </p:nvSpPr>
          <p:spPr>
            <a:xfrm>
              <a:off x="1065675"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g244c8b60457_0_0"/>
            <p:cNvSpPr/>
            <p:nvPr/>
          </p:nvSpPr>
          <p:spPr>
            <a:xfrm>
              <a:off x="143540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6" name="Google Shape;186;g244c8b60457_0_0"/>
          <p:cNvSpPr txBox="1"/>
          <p:nvPr/>
        </p:nvSpPr>
        <p:spPr>
          <a:xfrm>
            <a:off x="212775" y="4649600"/>
            <a:ext cx="1434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id" sz="1100" u="none" cap="none" strike="noStrike">
                <a:solidFill>
                  <a:srgbClr val="18919B"/>
                </a:solidFill>
                <a:latin typeface="Caveat"/>
                <a:ea typeface="Caveat"/>
                <a:cs typeface="Caveat"/>
                <a:sym typeface="Caveat"/>
              </a:rPr>
              <a:t>#RintisKarirImpian</a:t>
            </a:r>
            <a:endParaRPr b="1" i="0" sz="1100" u="none" cap="none" strike="noStrike">
              <a:solidFill>
                <a:srgbClr val="18919B"/>
              </a:solidFill>
              <a:latin typeface="Caveat"/>
              <a:ea typeface="Caveat"/>
              <a:cs typeface="Caveat"/>
              <a:sym typeface="Caveat"/>
            </a:endParaRPr>
          </a:p>
        </p:txBody>
      </p:sp>
      <p:pic>
        <p:nvPicPr>
          <p:cNvPr id="187" name="Google Shape;187;g244c8b60457_0_0"/>
          <p:cNvPicPr preferRelativeResize="0"/>
          <p:nvPr/>
        </p:nvPicPr>
        <p:blipFill rotWithShape="1">
          <a:blip r:embed="rId3">
            <a:alphaModFix/>
          </a:blip>
          <a:srcRect b="0" l="0" r="0" t="0"/>
          <a:stretch/>
        </p:blipFill>
        <p:spPr>
          <a:xfrm>
            <a:off x="8410175" y="4803796"/>
            <a:ext cx="558450" cy="262804"/>
          </a:xfrm>
          <a:prstGeom prst="rect">
            <a:avLst/>
          </a:prstGeom>
          <a:noFill/>
          <a:ln>
            <a:noFill/>
          </a:ln>
        </p:spPr>
      </p:pic>
      <p:sp>
        <p:nvSpPr>
          <p:cNvPr id="188" name="Google Shape;188;g244c8b60457_0_0"/>
          <p:cNvSpPr txBox="1"/>
          <p:nvPr/>
        </p:nvSpPr>
        <p:spPr>
          <a:xfrm>
            <a:off x="359325" y="164275"/>
            <a:ext cx="7884600" cy="954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600"/>
              <a:buFont typeface="Arial"/>
              <a:buNone/>
            </a:pPr>
            <a:r>
              <a:rPr b="1" i="0" lang="id" sz="3600" u="none" cap="none" strike="noStrike">
                <a:solidFill>
                  <a:srgbClr val="18919B"/>
                </a:solidFill>
                <a:latin typeface="Roboto"/>
                <a:ea typeface="Roboto"/>
                <a:cs typeface="Roboto"/>
                <a:sym typeface="Roboto"/>
              </a:rPr>
              <a:t>Framework PDCA</a:t>
            </a:r>
            <a:endParaRPr b="1" i="0" sz="3600" u="none" cap="none" strike="noStrike">
              <a:solidFill>
                <a:srgbClr val="18919B"/>
              </a:solidFill>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rPr b="1" i="0" lang="id" sz="1400" u="none" cap="none" strike="noStrike">
                <a:solidFill>
                  <a:schemeClr val="dk1"/>
                </a:solidFill>
                <a:highlight>
                  <a:schemeClr val="lt1"/>
                </a:highlight>
                <a:latin typeface="Roboto"/>
                <a:ea typeface="Roboto"/>
                <a:cs typeface="Roboto"/>
                <a:sym typeface="Roboto"/>
              </a:rPr>
              <a:t>P</a:t>
            </a:r>
            <a:r>
              <a:rPr b="0" i="0" lang="id" sz="1400" u="none" cap="none" strike="noStrike">
                <a:solidFill>
                  <a:schemeClr val="dk1"/>
                </a:solidFill>
                <a:highlight>
                  <a:schemeClr val="lt1"/>
                </a:highlight>
                <a:latin typeface="Roboto"/>
                <a:ea typeface="Roboto"/>
                <a:cs typeface="Roboto"/>
                <a:sym typeface="Roboto"/>
              </a:rPr>
              <a:t>lan </a:t>
            </a:r>
            <a:r>
              <a:rPr b="1" i="0" lang="id" sz="1400" u="none" cap="none" strike="noStrike">
                <a:solidFill>
                  <a:schemeClr val="dk1"/>
                </a:solidFill>
                <a:highlight>
                  <a:schemeClr val="lt1"/>
                </a:highlight>
                <a:latin typeface="Roboto"/>
                <a:ea typeface="Roboto"/>
                <a:cs typeface="Roboto"/>
                <a:sym typeface="Roboto"/>
              </a:rPr>
              <a:t>D</a:t>
            </a:r>
            <a:r>
              <a:rPr b="0" i="0" lang="id" sz="1400" u="none" cap="none" strike="noStrike">
                <a:solidFill>
                  <a:schemeClr val="dk1"/>
                </a:solidFill>
                <a:highlight>
                  <a:schemeClr val="lt1"/>
                </a:highlight>
                <a:latin typeface="Roboto"/>
                <a:ea typeface="Roboto"/>
                <a:cs typeface="Roboto"/>
                <a:sym typeface="Roboto"/>
              </a:rPr>
              <a:t>o </a:t>
            </a:r>
            <a:r>
              <a:rPr b="1" i="0" lang="id" sz="1400" u="none" cap="none" strike="noStrike">
                <a:solidFill>
                  <a:schemeClr val="dk1"/>
                </a:solidFill>
                <a:highlight>
                  <a:schemeClr val="lt1"/>
                </a:highlight>
                <a:latin typeface="Roboto"/>
                <a:ea typeface="Roboto"/>
                <a:cs typeface="Roboto"/>
                <a:sym typeface="Roboto"/>
              </a:rPr>
              <a:t>C</a:t>
            </a:r>
            <a:r>
              <a:rPr b="0" i="0" lang="id" sz="1400" u="none" cap="none" strike="noStrike">
                <a:solidFill>
                  <a:schemeClr val="dk1"/>
                </a:solidFill>
                <a:highlight>
                  <a:schemeClr val="lt1"/>
                </a:highlight>
                <a:latin typeface="Roboto"/>
                <a:ea typeface="Roboto"/>
                <a:cs typeface="Roboto"/>
                <a:sym typeface="Roboto"/>
              </a:rPr>
              <a:t>heck </a:t>
            </a:r>
            <a:r>
              <a:rPr b="1" i="0" lang="id" sz="1400" u="none" cap="none" strike="noStrike">
                <a:solidFill>
                  <a:schemeClr val="dk1"/>
                </a:solidFill>
                <a:highlight>
                  <a:schemeClr val="lt1"/>
                </a:highlight>
                <a:latin typeface="Roboto"/>
                <a:ea typeface="Roboto"/>
                <a:cs typeface="Roboto"/>
                <a:sym typeface="Roboto"/>
              </a:rPr>
              <a:t>A</a:t>
            </a:r>
            <a:r>
              <a:rPr b="0" i="0" lang="id" sz="1400" u="none" cap="none" strike="noStrike">
                <a:solidFill>
                  <a:schemeClr val="dk1"/>
                </a:solidFill>
                <a:highlight>
                  <a:schemeClr val="lt1"/>
                </a:highlight>
                <a:latin typeface="Roboto"/>
                <a:ea typeface="Roboto"/>
                <a:cs typeface="Roboto"/>
                <a:sym typeface="Roboto"/>
              </a:rPr>
              <a:t>ction for Data Analyst</a:t>
            </a:r>
            <a:endParaRPr b="1" i="0" sz="3600" u="none" cap="none" strike="noStrike">
              <a:solidFill>
                <a:srgbClr val="18919B"/>
              </a:solidFill>
              <a:latin typeface="Roboto"/>
              <a:ea typeface="Roboto"/>
              <a:cs typeface="Roboto"/>
              <a:sym typeface="Roboto"/>
            </a:endParaRPr>
          </a:p>
        </p:txBody>
      </p:sp>
      <p:sp>
        <p:nvSpPr>
          <p:cNvPr id="189" name="Google Shape;189;g244c8b60457_0_0"/>
          <p:cNvSpPr/>
          <p:nvPr/>
        </p:nvSpPr>
        <p:spPr>
          <a:xfrm>
            <a:off x="1412900" y="1201805"/>
            <a:ext cx="2441700" cy="589500"/>
          </a:xfrm>
          <a:prstGeom prst="rect">
            <a:avLst/>
          </a:prstGeom>
          <a:solidFill>
            <a:srgbClr val="18919B"/>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id" sz="1500" u="none" cap="none" strike="noStrike">
                <a:solidFill>
                  <a:schemeClr val="lt1"/>
                </a:solidFill>
                <a:latin typeface="Roboto"/>
                <a:ea typeface="Roboto"/>
                <a:cs typeface="Roboto"/>
                <a:sym typeface="Roboto"/>
              </a:rPr>
              <a:t>Plan</a:t>
            </a:r>
            <a:endParaRPr b="0" i="0" sz="1500" u="none" cap="none" strike="noStrike">
              <a:solidFill>
                <a:schemeClr val="lt1"/>
              </a:solidFill>
              <a:latin typeface="Roboto"/>
              <a:ea typeface="Roboto"/>
              <a:cs typeface="Roboto"/>
              <a:sym typeface="Roboto"/>
            </a:endParaRPr>
          </a:p>
        </p:txBody>
      </p:sp>
      <p:sp>
        <p:nvSpPr>
          <p:cNvPr id="190" name="Google Shape;190;g244c8b60457_0_0"/>
          <p:cNvSpPr/>
          <p:nvPr/>
        </p:nvSpPr>
        <p:spPr>
          <a:xfrm>
            <a:off x="4660514" y="1201788"/>
            <a:ext cx="2441700" cy="589500"/>
          </a:xfrm>
          <a:prstGeom prst="rect">
            <a:avLst/>
          </a:prstGeom>
          <a:solidFill>
            <a:srgbClr val="18919B"/>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id" sz="1500" u="none" cap="none" strike="noStrike">
                <a:solidFill>
                  <a:schemeClr val="lt1"/>
                </a:solidFill>
                <a:latin typeface="Roboto"/>
                <a:ea typeface="Roboto"/>
                <a:cs typeface="Roboto"/>
                <a:sym typeface="Roboto"/>
              </a:rPr>
              <a:t>Do</a:t>
            </a:r>
            <a:endParaRPr b="0" i="0" sz="1500" u="none" cap="none" strike="noStrike">
              <a:solidFill>
                <a:schemeClr val="lt1"/>
              </a:solidFill>
              <a:latin typeface="Roboto"/>
              <a:ea typeface="Roboto"/>
              <a:cs typeface="Roboto"/>
              <a:sym typeface="Roboto"/>
            </a:endParaRPr>
          </a:p>
        </p:txBody>
      </p:sp>
      <p:sp>
        <p:nvSpPr>
          <p:cNvPr id="191" name="Google Shape;191;g244c8b60457_0_0"/>
          <p:cNvSpPr/>
          <p:nvPr/>
        </p:nvSpPr>
        <p:spPr>
          <a:xfrm>
            <a:off x="4660527" y="3041613"/>
            <a:ext cx="2441700" cy="589500"/>
          </a:xfrm>
          <a:prstGeom prst="rect">
            <a:avLst/>
          </a:prstGeom>
          <a:solidFill>
            <a:srgbClr val="18919B"/>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id" sz="1500" u="none" cap="none" strike="noStrike">
                <a:solidFill>
                  <a:schemeClr val="lt1"/>
                </a:solidFill>
                <a:latin typeface="Roboto"/>
                <a:ea typeface="Roboto"/>
                <a:cs typeface="Roboto"/>
                <a:sym typeface="Roboto"/>
              </a:rPr>
              <a:t>Action</a:t>
            </a:r>
            <a:endParaRPr b="0" i="0" sz="1500" u="none" cap="none" strike="noStrike">
              <a:solidFill>
                <a:schemeClr val="lt1"/>
              </a:solidFill>
              <a:latin typeface="Roboto"/>
              <a:ea typeface="Roboto"/>
              <a:cs typeface="Roboto"/>
              <a:sym typeface="Roboto"/>
            </a:endParaRPr>
          </a:p>
        </p:txBody>
      </p:sp>
      <p:sp>
        <p:nvSpPr>
          <p:cNvPr id="192" name="Google Shape;192;g244c8b60457_0_0"/>
          <p:cNvSpPr/>
          <p:nvPr/>
        </p:nvSpPr>
        <p:spPr>
          <a:xfrm>
            <a:off x="4826263" y="1798788"/>
            <a:ext cx="2110200" cy="903000"/>
          </a:xfrm>
          <a:prstGeom prst="rect">
            <a:avLst/>
          </a:pr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id" sz="1300" u="none" cap="none" strike="noStrike">
                <a:solidFill>
                  <a:srgbClr val="3F3F3F"/>
                </a:solidFill>
                <a:latin typeface="Roboto"/>
                <a:ea typeface="Roboto"/>
                <a:cs typeface="Roboto"/>
                <a:sym typeface="Roboto"/>
              </a:rPr>
              <a:t>Menjalankan hal-hal yang telah direncanakan</a:t>
            </a:r>
            <a:endParaRPr b="0" i="0" sz="1300" u="none" cap="none" strike="noStrike">
              <a:solidFill>
                <a:srgbClr val="3F3F3F"/>
              </a:solidFill>
              <a:latin typeface="Roboto"/>
              <a:ea typeface="Roboto"/>
              <a:cs typeface="Roboto"/>
              <a:sym typeface="Roboto"/>
            </a:endParaRPr>
          </a:p>
        </p:txBody>
      </p:sp>
      <p:sp>
        <p:nvSpPr>
          <p:cNvPr id="193" name="Google Shape;193;g244c8b60457_0_0"/>
          <p:cNvSpPr/>
          <p:nvPr/>
        </p:nvSpPr>
        <p:spPr>
          <a:xfrm>
            <a:off x="1578638" y="3631113"/>
            <a:ext cx="2110200" cy="903000"/>
          </a:xfrm>
          <a:prstGeom prst="rect">
            <a:avLst/>
          </a:pr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id" sz="1300" u="none" cap="none" strike="noStrike">
                <a:solidFill>
                  <a:schemeClr val="dk1"/>
                </a:solidFill>
                <a:latin typeface="Roboto"/>
                <a:ea typeface="Roboto"/>
                <a:cs typeface="Roboto"/>
                <a:sym typeface="Roboto"/>
              </a:rPr>
              <a:t>Menjalani pemeriksaan agar menghindari kesalahan terulang</a:t>
            </a:r>
            <a:endParaRPr b="0" i="0" sz="1400" u="none" cap="none" strike="noStrike">
              <a:solidFill>
                <a:srgbClr val="3F3F3F"/>
              </a:solidFill>
              <a:latin typeface="Roboto"/>
              <a:ea typeface="Roboto"/>
              <a:cs typeface="Roboto"/>
              <a:sym typeface="Roboto"/>
            </a:endParaRPr>
          </a:p>
        </p:txBody>
      </p:sp>
      <p:sp>
        <p:nvSpPr>
          <p:cNvPr id="194" name="Google Shape;194;g244c8b60457_0_0"/>
          <p:cNvSpPr/>
          <p:nvPr/>
        </p:nvSpPr>
        <p:spPr>
          <a:xfrm>
            <a:off x="1578663" y="1791313"/>
            <a:ext cx="2110200" cy="903000"/>
          </a:xfrm>
          <a:prstGeom prst="rect">
            <a:avLst/>
          </a:prstGeom>
          <a:solidFill>
            <a:schemeClr val="lt2"/>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chemeClr val="dk1"/>
              </a:buClr>
              <a:buSzPts val="1100"/>
              <a:buFont typeface="Arial"/>
              <a:buNone/>
            </a:pPr>
            <a:r>
              <a:rPr b="0" i="0" lang="id" sz="1300" u="none" cap="none" strike="noStrike">
                <a:solidFill>
                  <a:schemeClr val="dk1"/>
                </a:solidFill>
                <a:latin typeface="Roboto"/>
                <a:ea typeface="Roboto"/>
                <a:cs typeface="Roboto"/>
                <a:sym typeface="Roboto"/>
              </a:rPr>
              <a:t>Perencanaan dengan mengidentifikasikan masalah dengan teknik root cause analysis</a:t>
            </a:r>
            <a:endParaRPr b="0" i="0" sz="1400" u="none" cap="none" strike="noStrike">
              <a:solidFill>
                <a:srgbClr val="3F3F3F"/>
              </a:solidFill>
              <a:latin typeface="Roboto"/>
              <a:ea typeface="Roboto"/>
              <a:cs typeface="Roboto"/>
              <a:sym typeface="Roboto"/>
            </a:endParaRPr>
          </a:p>
        </p:txBody>
      </p:sp>
      <p:sp>
        <p:nvSpPr>
          <p:cNvPr id="195" name="Google Shape;195;g244c8b60457_0_0"/>
          <p:cNvSpPr/>
          <p:nvPr/>
        </p:nvSpPr>
        <p:spPr>
          <a:xfrm>
            <a:off x="1412925" y="3061170"/>
            <a:ext cx="2441700" cy="589500"/>
          </a:xfrm>
          <a:prstGeom prst="rect">
            <a:avLst/>
          </a:prstGeom>
          <a:solidFill>
            <a:srgbClr val="18919B"/>
          </a:solidFill>
          <a:ln>
            <a:noFill/>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id" sz="1500" u="none" cap="none" strike="noStrike">
                <a:solidFill>
                  <a:schemeClr val="lt1"/>
                </a:solidFill>
                <a:latin typeface="Roboto"/>
                <a:ea typeface="Roboto"/>
                <a:cs typeface="Roboto"/>
                <a:sym typeface="Roboto"/>
              </a:rPr>
              <a:t>Check</a:t>
            </a:r>
            <a:endParaRPr b="0" i="0" sz="1500" u="none" cap="none" strike="noStrike">
              <a:solidFill>
                <a:schemeClr val="lt1"/>
              </a:solidFill>
              <a:latin typeface="Roboto"/>
              <a:ea typeface="Roboto"/>
              <a:cs typeface="Roboto"/>
              <a:sym typeface="Roboto"/>
            </a:endParaRPr>
          </a:p>
        </p:txBody>
      </p:sp>
      <p:sp>
        <p:nvSpPr>
          <p:cNvPr id="196" name="Google Shape;196;g244c8b60457_0_0"/>
          <p:cNvSpPr txBox="1"/>
          <p:nvPr/>
        </p:nvSpPr>
        <p:spPr>
          <a:xfrm rot="-5400000">
            <a:off x="6796875" y="2399900"/>
            <a:ext cx="4110300" cy="38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700"/>
              <a:buFont typeface="Arial"/>
              <a:buNone/>
            </a:pPr>
            <a:r>
              <a:rPr i="1" lang="id" sz="1200">
                <a:solidFill>
                  <a:srgbClr val="999999"/>
                </a:solidFill>
                <a:highlight>
                  <a:schemeClr val="lt1"/>
                </a:highlight>
                <a:latin typeface="Roboto"/>
                <a:ea typeface="Roboto"/>
                <a:cs typeface="Roboto"/>
                <a:sym typeface="Roboto"/>
              </a:rPr>
              <a:t>Owner : (Nama Kamu)</a:t>
            </a:r>
            <a:endParaRPr sz="1500">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200" name="Shape 200"/>
        <p:cNvGrpSpPr/>
        <p:nvPr/>
      </p:nvGrpSpPr>
      <p:grpSpPr>
        <a:xfrm>
          <a:off x="0" y="0"/>
          <a:ext cx="0" cy="0"/>
          <a:chOff x="0" y="0"/>
          <a:chExt cx="0" cy="0"/>
        </a:xfrm>
      </p:grpSpPr>
      <p:grpSp>
        <p:nvGrpSpPr>
          <p:cNvPr id="201" name="Google Shape;201;g25f69e21988_0_265"/>
          <p:cNvGrpSpPr/>
          <p:nvPr/>
        </p:nvGrpSpPr>
        <p:grpSpPr>
          <a:xfrm>
            <a:off x="3854590" y="4740702"/>
            <a:ext cx="1434817" cy="389011"/>
            <a:chOff x="3248325" y="4588800"/>
            <a:chExt cx="2045939" cy="554700"/>
          </a:xfrm>
        </p:grpSpPr>
        <p:sp>
          <p:nvSpPr>
            <p:cNvPr id="202" name="Google Shape;202;g25f69e21988_0_265"/>
            <p:cNvSpPr/>
            <p:nvPr/>
          </p:nvSpPr>
          <p:spPr>
            <a:xfrm>
              <a:off x="3248325"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g25f69e21988_0_265"/>
            <p:cNvSpPr/>
            <p:nvPr/>
          </p:nvSpPr>
          <p:spPr>
            <a:xfrm>
              <a:off x="395554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g25f69e21988_0_265"/>
            <p:cNvSpPr/>
            <p:nvPr/>
          </p:nvSpPr>
          <p:spPr>
            <a:xfrm>
              <a:off x="466276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5" name="Google Shape;205;g25f69e21988_0_265"/>
          <p:cNvGrpSpPr/>
          <p:nvPr/>
        </p:nvGrpSpPr>
        <p:grpSpPr>
          <a:xfrm>
            <a:off x="8325085" y="65155"/>
            <a:ext cx="763768" cy="752531"/>
            <a:chOff x="695950" y="3458000"/>
            <a:chExt cx="966550" cy="952450"/>
          </a:xfrm>
        </p:grpSpPr>
        <p:sp>
          <p:nvSpPr>
            <p:cNvPr id="206" name="Google Shape;206;g25f69e21988_0_265"/>
            <p:cNvSpPr/>
            <p:nvPr/>
          </p:nvSpPr>
          <p:spPr>
            <a:xfrm>
              <a:off x="69595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g25f69e21988_0_265"/>
            <p:cNvSpPr/>
            <p:nvPr/>
          </p:nvSpPr>
          <p:spPr>
            <a:xfrm>
              <a:off x="1065675"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g25f69e21988_0_265"/>
            <p:cNvSpPr/>
            <p:nvPr/>
          </p:nvSpPr>
          <p:spPr>
            <a:xfrm>
              <a:off x="143540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g25f69e21988_0_265"/>
            <p:cNvSpPr/>
            <p:nvPr/>
          </p:nvSpPr>
          <p:spPr>
            <a:xfrm>
              <a:off x="69595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g25f69e21988_0_265"/>
            <p:cNvSpPr/>
            <p:nvPr/>
          </p:nvSpPr>
          <p:spPr>
            <a:xfrm>
              <a:off x="1065675"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g25f69e21988_0_265"/>
            <p:cNvSpPr/>
            <p:nvPr/>
          </p:nvSpPr>
          <p:spPr>
            <a:xfrm>
              <a:off x="143540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g25f69e21988_0_265"/>
            <p:cNvSpPr/>
            <p:nvPr/>
          </p:nvSpPr>
          <p:spPr>
            <a:xfrm>
              <a:off x="69595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g25f69e21988_0_265"/>
            <p:cNvSpPr/>
            <p:nvPr/>
          </p:nvSpPr>
          <p:spPr>
            <a:xfrm>
              <a:off x="1065675"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g25f69e21988_0_265"/>
            <p:cNvSpPr/>
            <p:nvPr/>
          </p:nvSpPr>
          <p:spPr>
            <a:xfrm>
              <a:off x="143540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5" name="Google Shape;215;g25f69e21988_0_265"/>
          <p:cNvSpPr txBox="1"/>
          <p:nvPr/>
        </p:nvSpPr>
        <p:spPr>
          <a:xfrm>
            <a:off x="212775" y="4649600"/>
            <a:ext cx="1434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id" sz="1100" u="none" cap="none" strike="noStrike">
                <a:solidFill>
                  <a:srgbClr val="18919B"/>
                </a:solidFill>
                <a:latin typeface="Caveat"/>
                <a:ea typeface="Caveat"/>
                <a:cs typeface="Caveat"/>
                <a:sym typeface="Caveat"/>
              </a:rPr>
              <a:t>#RintisKarirImpian</a:t>
            </a:r>
            <a:endParaRPr b="1" i="0" sz="1100" u="none" cap="none" strike="noStrike">
              <a:solidFill>
                <a:srgbClr val="18919B"/>
              </a:solidFill>
              <a:latin typeface="Caveat"/>
              <a:ea typeface="Caveat"/>
              <a:cs typeface="Caveat"/>
              <a:sym typeface="Caveat"/>
            </a:endParaRPr>
          </a:p>
        </p:txBody>
      </p:sp>
      <p:pic>
        <p:nvPicPr>
          <p:cNvPr id="216" name="Google Shape;216;g25f69e21988_0_265"/>
          <p:cNvPicPr preferRelativeResize="0"/>
          <p:nvPr/>
        </p:nvPicPr>
        <p:blipFill rotWithShape="1">
          <a:blip r:embed="rId3">
            <a:alphaModFix/>
          </a:blip>
          <a:srcRect b="0" l="0" r="0" t="0"/>
          <a:stretch/>
        </p:blipFill>
        <p:spPr>
          <a:xfrm>
            <a:off x="8410175" y="4803796"/>
            <a:ext cx="558450" cy="262804"/>
          </a:xfrm>
          <a:prstGeom prst="rect">
            <a:avLst/>
          </a:prstGeom>
          <a:noFill/>
          <a:ln>
            <a:noFill/>
          </a:ln>
        </p:spPr>
      </p:pic>
      <p:sp>
        <p:nvSpPr>
          <p:cNvPr id="217" name="Google Shape;217;g25f69e21988_0_265"/>
          <p:cNvSpPr txBox="1"/>
          <p:nvPr/>
        </p:nvSpPr>
        <p:spPr>
          <a:xfrm>
            <a:off x="209550" y="454325"/>
            <a:ext cx="8530500" cy="505500"/>
          </a:xfrm>
          <a:prstGeom prst="rect">
            <a:avLst/>
          </a:prstGeom>
          <a:noFill/>
          <a:ln>
            <a:noFill/>
          </a:ln>
        </p:spPr>
        <p:txBody>
          <a:bodyPr anchorCtr="0" anchor="t" bIns="0" lIns="0" spcFirstLastPara="1" rIns="0" wrap="square" tIns="12700">
            <a:spAutoFit/>
          </a:bodyPr>
          <a:lstStyle/>
          <a:p>
            <a:pPr indent="0" lvl="0" marL="12700" marR="0" rtl="0" algn="l">
              <a:lnSpc>
                <a:spcPct val="100000"/>
              </a:lnSpc>
              <a:spcBef>
                <a:spcPts val="0"/>
              </a:spcBef>
              <a:spcAft>
                <a:spcPts val="0"/>
              </a:spcAft>
              <a:buClr>
                <a:srgbClr val="000000"/>
              </a:buClr>
              <a:buSzPts val="3600"/>
              <a:buFont typeface="Arial"/>
              <a:buNone/>
            </a:pPr>
            <a:r>
              <a:rPr b="1" i="0" lang="id" sz="3200" u="none" cap="none" strike="noStrike">
                <a:solidFill>
                  <a:srgbClr val="17919B"/>
                </a:solidFill>
                <a:latin typeface="Roboto"/>
                <a:ea typeface="Roboto"/>
                <a:cs typeface="Roboto"/>
                <a:sym typeface="Roboto"/>
              </a:rPr>
              <a:t>Task: </a:t>
            </a:r>
            <a:r>
              <a:rPr b="1" lang="id" sz="3200">
                <a:solidFill>
                  <a:srgbClr val="17919B"/>
                </a:solidFill>
                <a:latin typeface="Roboto"/>
                <a:ea typeface="Roboto"/>
                <a:cs typeface="Roboto"/>
                <a:sym typeface="Roboto"/>
              </a:rPr>
              <a:t>Implementation of PDCA Framework</a:t>
            </a:r>
            <a:endParaRPr b="1" i="0" sz="3200" u="none" cap="none" strike="noStrike">
              <a:solidFill>
                <a:srgbClr val="FFFFFF"/>
              </a:solidFill>
              <a:latin typeface="Roboto"/>
              <a:ea typeface="Roboto"/>
              <a:cs typeface="Roboto"/>
              <a:sym typeface="Roboto"/>
            </a:endParaRPr>
          </a:p>
        </p:txBody>
      </p:sp>
      <p:sp>
        <p:nvSpPr>
          <p:cNvPr id="218" name="Google Shape;218;g25f69e21988_0_265"/>
          <p:cNvSpPr txBox="1"/>
          <p:nvPr/>
        </p:nvSpPr>
        <p:spPr>
          <a:xfrm>
            <a:off x="198875" y="91625"/>
            <a:ext cx="8232300" cy="38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1" lang="id" sz="1500">
                <a:solidFill>
                  <a:srgbClr val="888888"/>
                </a:solidFill>
              </a:rPr>
              <a:t>Short Class Fundamental Data Analysis</a:t>
            </a:r>
            <a:endParaRPr b="1" i="0" sz="1500" u="none" cap="none" strike="noStrike">
              <a:solidFill>
                <a:srgbClr val="888888"/>
              </a:solidFill>
              <a:latin typeface="Arial"/>
              <a:ea typeface="Arial"/>
              <a:cs typeface="Arial"/>
              <a:sym typeface="Arial"/>
            </a:endParaRPr>
          </a:p>
        </p:txBody>
      </p:sp>
      <p:sp>
        <p:nvSpPr>
          <p:cNvPr id="219" name="Google Shape;219;g25f69e21988_0_265"/>
          <p:cNvSpPr txBox="1"/>
          <p:nvPr/>
        </p:nvSpPr>
        <p:spPr>
          <a:xfrm>
            <a:off x="198875" y="1021325"/>
            <a:ext cx="8232300" cy="579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500"/>
              <a:buFont typeface="Arial"/>
              <a:buNone/>
            </a:pPr>
            <a:r>
              <a:rPr b="1" i="0" lang="id" sz="1200" u="none" cap="none" strike="noStrike">
                <a:solidFill>
                  <a:srgbClr val="434343"/>
                </a:solidFill>
              </a:rPr>
              <a:t>Description:</a:t>
            </a:r>
            <a:r>
              <a:rPr b="1" lang="id" sz="1200">
                <a:solidFill>
                  <a:srgbClr val="434343"/>
                </a:solidFill>
              </a:rPr>
              <a:t> </a:t>
            </a:r>
            <a:r>
              <a:rPr lang="id" sz="1200">
                <a:solidFill>
                  <a:srgbClr val="434343"/>
                </a:solidFill>
              </a:rPr>
              <a:t>Perhatikan case yang tertera di bawah ini. Lalu analisislah menggunakan framework PDCA yang telah kamu pelajari di kelas hari ini. Jawaban dapat kamu tulis pada tabel yang ada di slide berikutnya. </a:t>
            </a:r>
            <a:endParaRPr sz="1200">
              <a:solidFill>
                <a:srgbClr val="434343"/>
              </a:solidFill>
            </a:endParaRPr>
          </a:p>
        </p:txBody>
      </p:sp>
      <p:sp>
        <p:nvSpPr>
          <p:cNvPr id="220" name="Google Shape;220;g25f69e21988_0_265"/>
          <p:cNvSpPr txBox="1"/>
          <p:nvPr/>
        </p:nvSpPr>
        <p:spPr>
          <a:xfrm>
            <a:off x="4327475" y="1896500"/>
            <a:ext cx="4256100" cy="2147100"/>
          </a:xfrm>
          <a:prstGeom prst="rect">
            <a:avLst/>
          </a:prstGeom>
          <a:noFill/>
          <a:ln>
            <a:noFill/>
          </a:ln>
        </p:spPr>
        <p:txBody>
          <a:bodyPr anchorCtr="0" anchor="t" bIns="91425" lIns="91425" spcFirstLastPara="1" rIns="91425" wrap="square" tIns="91425">
            <a:spAutoFit/>
          </a:bodyPr>
          <a:lstStyle/>
          <a:p>
            <a:pPr indent="0" lvl="0" marL="0" marR="0" rtl="0" algn="l">
              <a:lnSpc>
                <a:spcPct val="150000"/>
              </a:lnSpc>
              <a:spcBef>
                <a:spcPts val="0"/>
              </a:spcBef>
              <a:spcAft>
                <a:spcPts val="0"/>
              </a:spcAft>
              <a:buClr>
                <a:srgbClr val="000000"/>
              </a:buClr>
              <a:buSzPts val="1800"/>
              <a:buFont typeface="Arial"/>
              <a:buNone/>
            </a:pPr>
            <a:r>
              <a:rPr b="0" i="0" lang="id" sz="1500" u="none" cap="none" strike="noStrike">
                <a:solidFill>
                  <a:schemeClr val="dk1"/>
                </a:solidFill>
                <a:latin typeface="Roboto"/>
                <a:ea typeface="Roboto"/>
                <a:cs typeface="Roboto"/>
                <a:sym typeface="Roboto"/>
              </a:rPr>
              <a:t>Sebuah perusahaan telekomunikasi yang ada di Indonesia ingin meningkatkan retensi pelanggan. Tentu saja mereka membutuhkan seorang data analyst untuk mengetahui dan memahami pola perilaku pelanggan lainnya yang melakukan retensi.</a:t>
            </a:r>
            <a:endParaRPr b="1" i="0" sz="1500" u="none" cap="none" strike="noStrike">
              <a:solidFill>
                <a:schemeClr val="dk1"/>
              </a:solidFill>
              <a:latin typeface="Roboto"/>
              <a:ea typeface="Roboto"/>
              <a:cs typeface="Roboto"/>
              <a:sym typeface="Roboto"/>
            </a:endParaRPr>
          </a:p>
        </p:txBody>
      </p:sp>
      <p:pic>
        <p:nvPicPr>
          <p:cNvPr id="221" name="Google Shape;221;g25f69e21988_0_265"/>
          <p:cNvPicPr preferRelativeResize="0"/>
          <p:nvPr/>
        </p:nvPicPr>
        <p:blipFill rotWithShape="1">
          <a:blip r:embed="rId4">
            <a:alphaModFix/>
          </a:blip>
          <a:srcRect b="0" l="0" r="0" t="0"/>
          <a:stretch/>
        </p:blipFill>
        <p:spPr>
          <a:xfrm>
            <a:off x="366000" y="1936949"/>
            <a:ext cx="3725025" cy="2066199"/>
          </a:xfrm>
          <a:prstGeom prst="rect">
            <a:avLst/>
          </a:prstGeom>
          <a:noFill/>
          <a:ln>
            <a:noFill/>
          </a:ln>
        </p:spPr>
      </p:pic>
      <p:sp>
        <p:nvSpPr>
          <p:cNvPr id="222" name="Google Shape;222;g25f69e21988_0_265"/>
          <p:cNvSpPr txBox="1"/>
          <p:nvPr/>
        </p:nvSpPr>
        <p:spPr>
          <a:xfrm rot="-5400000">
            <a:off x="6796875" y="2399900"/>
            <a:ext cx="4110300" cy="38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700"/>
              <a:buFont typeface="Arial"/>
              <a:buNone/>
            </a:pPr>
            <a:r>
              <a:rPr i="1" lang="id" sz="1200">
                <a:solidFill>
                  <a:srgbClr val="999999"/>
                </a:solidFill>
                <a:highlight>
                  <a:schemeClr val="lt1"/>
                </a:highlight>
                <a:latin typeface="Roboto"/>
                <a:ea typeface="Roboto"/>
                <a:cs typeface="Roboto"/>
                <a:sym typeface="Roboto"/>
              </a:rPr>
              <a:t>Owner : (Nama Kamu)</a:t>
            </a:r>
            <a:endParaRPr sz="1500">
              <a:solidFill>
                <a:srgbClr val="43434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grpSp>
        <p:nvGrpSpPr>
          <p:cNvPr id="227" name="Google Shape;227;g244c8b60457_0_28"/>
          <p:cNvGrpSpPr/>
          <p:nvPr/>
        </p:nvGrpSpPr>
        <p:grpSpPr>
          <a:xfrm>
            <a:off x="3854590" y="4740705"/>
            <a:ext cx="1434817" cy="389011"/>
            <a:chOff x="3248325" y="4588800"/>
            <a:chExt cx="2045939" cy="554700"/>
          </a:xfrm>
        </p:grpSpPr>
        <p:sp>
          <p:nvSpPr>
            <p:cNvPr id="228" name="Google Shape;228;g244c8b60457_0_28"/>
            <p:cNvSpPr/>
            <p:nvPr/>
          </p:nvSpPr>
          <p:spPr>
            <a:xfrm>
              <a:off x="3248325"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g244c8b60457_0_28"/>
            <p:cNvSpPr/>
            <p:nvPr/>
          </p:nvSpPr>
          <p:spPr>
            <a:xfrm>
              <a:off x="395554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g244c8b60457_0_28"/>
            <p:cNvSpPr/>
            <p:nvPr/>
          </p:nvSpPr>
          <p:spPr>
            <a:xfrm>
              <a:off x="4662764" y="4588800"/>
              <a:ext cx="631500" cy="554700"/>
            </a:xfrm>
            <a:prstGeom prst="round2SameRect">
              <a:avLst>
                <a:gd fmla="val 50000" name="adj1"/>
                <a:gd fmla="val 0" name="adj2"/>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1" name="Google Shape;231;g244c8b60457_0_28"/>
          <p:cNvGrpSpPr/>
          <p:nvPr/>
        </p:nvGrpSpPr>
        <p:grpSpPr>
          <a:xfrm>
            <a:off x="8325085" y="65152"/>
            <a:ext cx="763768" cy="752531"/>
            <a:chOff x="695950" y="3458000"/>
            <a:chExt cx="966550" cy="952450"/>
          </a:xfrm>
        </p:grpSpPr>
        <p:sp>
          <p:nvSpPr>
            <p:cNvPr id="232" name="Google Shape;232;g244c8b60457_0_28"/>
            <p:cNvSpPr/>
            <p:nvPr/>
          </p:nvSpPr>
          <p:spPr>
            <a:xfrm>
              <a:off x="69595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g244c8b60457_0_28"/>
            <p:cNvSpPr/>
            <p:nvPr/>
          </p:nvSpPr>
          <p:spPr>
            <a:xfrm>
              <a:off x="1065675"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g244c8b60457_0_28"/>
            <p:cNvSpPr/>
            <p:nvPr/>
          </p:nvSpPr>
          <p:spPr>
            <a:xfrm>
              <a:off x="1435400" y="345800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g244c8b60457_0_28"/>
            <p:cNvSpPr/>
            <p:nvPr/>
          </p:nvSpPr>
          <p:spPr>
            <a:xfrm>
              <a:off x="69595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g244c8b60457_0_28"/>
            <p:cNvSpPr/>
            <p:nvPr/>
          </p:nvSpPr>
          <p:spPr>
            <a:xfrm>
              <a:off x="1065675"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g244c8b60457_0_28"/>
            <p:cNvSpPr/>
            <p:nvPr/>
          </p:nvSpPr>
          <p:spPr>
            <a:xfrm>
              <a:off x="1435400" y="3820675"/>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g244c8b60457_0_28"/>
            <p:cNvSpPr/>
            <p:nvPr/>
          </p:nvSpPr>
          <p:spPr>
            <a:xfrm>
              <a:off x="69595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g244c8b60457_0_28"/>
            <p:cNvSpPr/>
            <p:nvPr/>
          </p:nvSpPr>
          <p:spPr>
            <a:xfrm>
              <a:off x="1065675"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g244c8b60457_0_28"/>
            <p:cNvSpPr/>
            <p:nvPr/>
          </p:nvSpPr>
          <p:spPr>
            <a:xfrm>
              <a:off x="1435400" y="4183350"/>
              <a:ext cx="227100" cy="227100"/>
            </a:xfrm>
            <a:prstGeom prst="ellipse">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1" name="Google Shape;241;g244c8b60457_0_28"/>
          <p:cNvSpPr txBox="1"/>
          <p:nvPr/>
        </p:nvSpPr>
        <p:spPr>
          <a:xfrm>
            <a:off x="212775" y="4649600"/>
            <a:ext cx="1434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id" sz="1100" u="none" cap="none" strike="noStrike">
                <a:solidFill>
                  <a:srgbClr val="18919B"/>
                </a:solidFill>
                <a:latin typeface="Caveat"/>
                <a:ea typeface="Caveat"/>
                <a:cs typeface="Caveat"/>
                <a:sym typeface="Caveat"/>
              </a:rPr>
              <a:t>#RintisKarirImpian</a:t>
            </a:r>
            <a:endParaRPr b="1" i="0" sz="1100" u="none" cap="none" strike="noStrike">
              <a:solidFill>
                <a:srgbClr val="18919B"/>
              </a:solidFill>
              <a:latin typeface="Caveat"/>
              <a:ea typeface="Caveat"/>
              <a:cs typeface="Caveat"/>
              <a:sym typeface="Caveat"/>
            </a:endParaRPr>
          </a:p>
        </p:txBody>
      </p:sp>
      <p:pic>
        <p:nvPicPr>
          <p:cNvPr id="242" name="Google Shape;242;g244c8b60457_0_28"/>
          <p:cNvPicPr preferRelativeResize="0"/>
          <p:nvPr/>
        </p:nvPicPr>
        <p:blipFill rotWithShape="1">
          <a:blip r:embed="rId3">
            <a:alphaModFix/>
          </a:blip>
          <a:srcRect b="0" l="0" r="0" t="0"/>
          <a:stretch/>
        </p:blipFill>
        <p:spPr>
          <a:xfrm>
            <a:off x="8410175" y="4803796"/>
            <a:ext cx="558450" cy="262804"/>
          </a:xfrm>
          <a:prstGeom prst="rect">
            <a:avLst/>
          </a:prstGeom>
          <a:noFill/>
          <a:ln>
            <a:noFill/>
          </a:ln>
        </p:spPr>
      </p:pic>
      <p:sp>
        <p:nvSpPr>
          <p:cNvPr id="243" name="Google Shape;243;g244c8b60457_0_28"/>
          <p:cNvSpPr txBox="1"/>
          <p:nvPr/>
        </p:nvSpPr>
        <p:spPr>
          <a:xfrm>
            <a:off x="2225724" y="2181734"/>
            <a:ext cx="18477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t/>
            </a:r>
            <a:endParaRPr b="1" i="1" sz="1400" u="none" cap="none" strike="noStrike">
              <a:solidFill>
                <a:srgbClr val="FFFFFF"/>
              </a:solidFill>
              <a:latin typeface="Roboto"/>
              <a:ea typeface="Roboto"/>
              <a:cs typeface="Roboto"/>
              <a:sym typeface="Roboto"/>
            </a:endParaRPr>
          </a:p>
        </p:txBody>
      </p:sp>
      <p:sp>
        <p:nvSpPr>
          <p:cNvPr id="244" name="Google Shape;244;g244c8b60457_0_28"/>
          <p:cNvSpPr txBox="1"/>
          <p:nvPr/>
        </p:nvSpPr>
        <p:spPr>
          <a:xfrm>
            <a:off x="5143918" y="2181734"/>
            <a:ext cx="16578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1400"/>
              <a:buFont typeface="Arial"/>
              <a:buNone/>
            </a:pPr>
            <a:r>
              <a:t/>
            </a:r>
            <a:endParaRPr b="1" i="1" sz="1400" u="none" cap="none" strike="noStrike">
              <a:solidFill>
                <a:srgbClr val="FFFFFF"/>
              </a:solidFill>
              <a:latin typeface="Roboto"/>
              <a:ea typeface="Roboto"/>
              <a:cs typeface="Roboto"/>
              <a:sym typeface="Roboto"/>
            </a:endParaRPr>
          </a:p>
        </p:txBody>
      </p:sp>
      <p:sp>
        <p:nvSpPr>
          <p:cNvPr id="245" name="Google Shape;245;g244c8b60457_0_28"/>
          <p:cNvSpPr txBox="1"/>
          <p:nvPr/>
        </p:nvSpPr>
        <p:spPr>
          <a:xfrm>
            <a:off x="325550" y="194550"/>
            <a:ext cx="81609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600"/>
              <a:buFont typeface="Arial"/>
              <a:buNone/>
            </a:pPr>
            <a:r>
              <a:rPr b="1" lang="id" sz="3000">
                <a:solidFill>
                  <a:srgbClr val="18919B"/>
                </a:solidFill>
                <a:latin typeface="Roboto"/>
                <a:ea typeface="Roboto"/>
                <a:cs typeface="Roboto"/>
                <a:sym typeface="Roboto"/>
              </a:rPr>
              <a:t>Implementation of </a:t>
            </a:r>
            <a:r>
              <a:rPr b="1" i="0" lang="id" sz="3000" u="none" cap="none" strike="noStrike">
                <a:solidFill>
                  <a:srgbClr val="18919B"/>
                </a:solidFill>
                <a:latin typeface="Roboto"/>
                <a:ea typeface="Roboto"/>
                <a:cs typeface="Roboto"/>
                <a:sym typeface="Roboto"/>
              </a:rPr>
              <a:t>PDCA Framework </a:t>
            </a:r>
            <a:endParaRPr b="1" i="0" sz="3000" u="none" cap="none" strike="noStrike">
              <a:solidFill>
                <a:srgbClr val="18919B"/>
              </a:solidFill>
              <a:latin typeface="Roboto"/>
              <a:ea typeface="Roboto"/>
              <a:cs typeface="Roboto"/>
              <a:sym typeface="Roboto"/>
            </a:endParaRPr>
          </a:p>
        </p:txBody>
      </p:sp>
      <p:graphicFrame>
        <p:nvGraphicFramePr>
          <p:cNvPr id="246" name="Google Shape;246;g244c8b60457_0_28"/>
          <p:cNvGraphicFramePr/>
          <p:nvPr/>
        </p:nvGraphicFramePr>
        <p:xfrm>
          <a:off x="400188" y="841050"/>
          <a:ext cx="3000000" cy="3000000"/>
        </p:xfrm>
        <a:graphic>
          <a:graphicData uri="http://schemas.openxmlformats.org/drawingml/2006/table">
            <a:tbl>
              <a:tblPr>
                <a:noFill/>
                <a:tableStyleId>{149E4B2F-6C80-489E-BA4A-697430FE4478}</a:tableStyleId>
              </a:tblPr>
              <a:tblGrid>
                <a:gridCol w="1146375"/>
                <a:gridCol w="7110900"/>
              </a:tblGrid>
              <a:tr h="440400">
                <a:tc>
                  <a:txBody>
                    <a:bodyPr/>
                    <a:lstStyle/>
                    <a:p>
                      <a:pPr indent="0" lvl="0" marL="0" marR="0" rtl="0" algn="ctr">
                        <a:lnSpc>
                          <a:spcPct val="100000"/>
                        </a:lnSpc>
                        <a:spcBef>
                          <a:spcPts val="0"/>
                        </a:spcBef>
                        <a:spcAft>
                          <a:spcPts val="0"/>
                        </a:spcAft>
                        <a:buClr>
                          <a:srgbClr val="000000"/>
                        </a:buClr>
                        <a:buSzPts val="1700"/>
                        <a:buFont typeface="Arial"/>
                        <a:buNone/>
                      </a:pPr>
                      <a:r>
                        <a:rPr b="1" lang="id" sz="1600" u="none" cap="none" strike="noStrike">
                          <a:solidFill>
                            <a:schemeClr val="lt1"/>
                          </a:solidFill>
                          <a:latin typeface="Roboto"/>
                          <a:ea typeface="Roboto"/>
                          <a:cs typeface="Roboto"/>
                          <a:sym typeface="Roboto"/>
                        </a:rPr>
                        <a:t>PDCA</a:t>
                      </a:r>
                      <a:endParaRPr b="1" sz="1600" u="none" cap="none" strike="noStrike">
                        <a:solidFill>
                          <a:schemeClr val="lt1"/>
                        </a:solidFill>
                        <a:latin typeface="Roboto"/>
                        <a:ea typeface="Roboto"/>
                        <a:cs typeface="Roboto"/>
                        <a:sym typeface="Roboto"/>
                      </a:endParaRPr>
                    </a:p>
                  </a:txBody>
                  <a:tcPr marT="91425" marB="91425" marR="91425" marL="91425">
                    <a:solidFill>
                      <a:srgbClr val="18919B"/>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b="1" lang="id" sz="1600" u="none" cap="none" strike="noStrike">
                          <a:solidFill>
                            <a:schemeClr val="lt1"/>
                          </a:solidFill>
                          <a:latin typeface="Roboto"/>
                          <a:ea typeface="Roboto"/>
                          <a:cs typeface="Roboto"/>
                          <a:sym typeface="Roboto"/>
                        </a:rPr>
                        <a:t>Analisis Kamu </a:t>
                      </a:r>
                      <a:endParaRPr b="1" sz="1300" u="none" cap="none" strike="noStrike">
                        <a:solidFill>
                          <a:schemeClr val="lt1"/>
                        </a:solidFill>
                        <a:latin typeface="Roboto"/>
                        <a:ea typeface="Roboto"/>
                        <a:cs typeface="Roboto"/>
                        <a:sym typeface="Roboto"/>
                      </a:endParaRPr>
                    </a:p>
                  </a:txBody>
                  <a:tcPr marT="91425" marB="91425" marR="91425" marL="91425">
                    <a:solidFill>
                      <a:srgbClr val="18919B"/>
                    </a:solidFill>
                  </a:tcPr>
                </a:tc>
              </a:tr>
              <a:tr h="842050">
                <a:tc>
                  <a:txBody>
                    <a:bodyPr/>
                    <a:lstStyle/>
                    <a:p>
                      <a:pPr indent="0" lvl="0" marL="0" marR="0" rtl="0" algn="ctr">
                        <a:lnSpc>
                          <a:spcPct val="100000"/>
                        </a:lnSpc>
                        <a:spcBef>
                          <a:spcPts val="0"/>
                        </a:spcBef>
                        <a:spcAft>
                          <a:spcPts val="0"/>
                        </a:spcAft>
                        <a:buClr>
                          <a:srgbClr val="000000"/>
                        </a:buClr>
                        <a:buSzPts val="1400"/>
                        <a:buFont typeface="Arial"/>
                        <a:buNone/>
                      </a:pPr>
                      <a:r>
                        <a:rPr lang="id" sz="1400" u="none" cap="none" strike="noStrike">
                          <a:latin typeface="Roboto"/>
                          <a:ea typeface="Roboto"/>
                          <a:cs typeface="Roboto"/>
                          <a:sym typeface="Roboto"/>
                        </a:rPr>
                        <a:t>Plan</a:t>
                      </a:r>
                      <a:endParaRPr sz="1400" u="none" cap="none" strike="noStrike">
                        <a:latin typeface="Roboto"/>
                        <a:ea typeface="Roboto"/>
                        <a:cs typeface="Roboto"/>
                        <a:sym typeface="Roboto"/>
                      </a:endParaRPr>
                    </a:p>
                  </a:txBody>
                  <a:tcPr marT="91425" marB="91425" marR="91425" marL="91425" anchor="ctr"/>
                </a:tc>
                <a:tc>
                  <a:txBody>
                    <a:bodyPr/>
                    <a:lstStyle/>
                    <a:p>
                      <a:pPr indent="0" lvl="0" marL="0" marR="0" rtl="0" algn="l">
                        <a:lnSpc>
                          <a:spcPct val="100000"/>
                        </a:lnSpc>
                        <a:spcBef>
                          <a:spcPts val="0"/>
                        </a:spcBef>
                        <a:spcAft>
                          <a:spcPts val="0"/>
                        </a:spcAft>
                        <a:buClr>
                          <a:srgbClr val="000000"/>
                        </a:buClr>
                        <a:buSzPts val="1400"/>
                        <a:buFont typeface="Arial"/>
                        <a:buNone/>
                      </a:pPr>
                      <a:r>
                        <a:t/>
                      </a:r>
                      <a:endParaRPr sz="1000" u="none" cap="none" strike="noStrike"/>
                    </a:p>
                  </a:txBody>
                  <a:tcPr marT="91425" marB="91425" marR="91425" marL="91425" anchor="ctr"/>
                </a:tc>
              </a:tr>
              <a:tr h="842050">
                <a:tc>
                  <a:txBody>
                    <a:bodyPr/>
                    <a:lstStyle/>
                    <a:p>
                      <a:pPr indent="0" lvl="0" marL="0" marR="0" rtl="0" algn="ctr">
                        <a:lnSpc>
                          <a:spcPct val="100000"/>
                        </a:lnSpc>
                        <a:spcBef>
                          <a:spcPts val="0"/>
                        </a:spcBef>
                        <a:spcAft>
                          <a:spcPts val="0"/>
                        </a:spcAft>
                        <a:buClr>
                          <a:srgbClr val="000000"/>
                        </a:buClr>
                        <a:buSzPts val="1400"/>
                        <a:buFont typeface="Arial"/>
                        <a:buNone/>
                      </a:pPr>
                      <a:r>
                        <a:rPr lang="id" sz="1400" u="none" cap="none" strike="noStrike">
                          <a:latin typeface="Roboto"/>
                          <a:ea typeface="Roboto"/>
                          <a:cs typeface="Roboto"/>
                          <a:sym typeface="Roboto"/>
                        </a:rPr>
                        <a:t>Do</a:t>
                      </a:r>
                      <a:endParaRPr sz="1400" u="none" cap="none" strike="noStrike">
                        <a:latin typeface="Roboto"/>
                        <a:ea typeface="Roboto"/>
                        <a:cs typeface="Roboto"/>
                        <a:sym typeface="Roboto"/>
                      </a:endParaRPr>
                    </a:p>
                  </a:txBody>
                  <a:tcPr marT="91425" marB="91425" marR="91425" marL="91425" anchor="ctr">
                    <a:solidFill>
                      <a:srgbClr val="F3F3F3"/>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000" u="none" cap="none" strike="noStrike"/>
                    </a:p>
                  </a:txBody>
                  <a:tcPr marT="91425" marB="91425" marR="91425" marL="91425" anchor="ctr">
                    <a:solidFill>
                      <a:srgbClr val="F3F3F3"/>
                    </a:solidFill>
                  </a:tcPr>
                </a:tc>
              </a:tr>
              <a:tr h="842050">
                <a:tc>
                  <a:txBody>
                    <a:bodyPr/>
                    <a:lstStyle/>
                    <a:p>
                      <a:pPr indent="0" lvl="0" marL="0" marR="0" rtl="0" algn="ctr">
                        <a:lnSpc>
                          <a:spcPct val="100000"/>
                        </a:lnSpc>
                        <a:spcBef>
                          <a:spcPts val="0"/>
                        </a:spcBef>
                        <a:spcAft>
                          <a:spcPts val="0"/>
                        </a:spcAft>
                        <a:buClr>
                          <a:srgbClr val="000000"/>
                        </a:buClr>
                        <a:buSzPts val="1400"/>
                        <a:buFont typeface="Arial"/>
                        <a:buNone/>
                      </a:pPr>
                      <a:r>
                        <a:rPr lang="id" sz="1400" u="none" cap="none" strike="noStrike">
                          <a:latin typeface="Roboto"/>
                          <a:ea typeface="Roboto"/>
                          <a:cs typeface="Roboto"/>
                          <a:sym typeface="Roboto"/>
                        </a:rPr>
                        <a:t>Check</a:t>
                      </a:r>
                      <a:endParaRPr sz="1400" u="none" cap="none" strike="noStrike">
                        <a:latin typeface="Roboto"/>
                        <a:ea typeface="Roboto"/>
                        <a:cs typeface="Roboto"/>
                        <a:sym typeface="Roboto"/>
                      </a:endParaRPr>
                    </a:p>
                  </a:txBody>
                  <a:tcPr marT="91425" marB="91425" marR="91425" marL="91425" anchor="ctr">
                    <a:lnB cap="flat" cmpd="sng" w="9525">
                      <a:solidFill>
                        <a:srgbClr val="9E9E9E"/>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000" u="none" cap="none" strike="noStrike"/>
                    </a:p>
                  </a:txBody>
                  <a:tcPr marT="91425" marB="91425" marR="91425" marL="91425" anchor="ctr">
                    <a:lnB cap="flat" cmpd="sng" w="9525">
                      <a:solidFill>
                        <a:srgbClr val="9E9E9E"/>
                      </a:solidFill>
                      <a:prstDash val="solid"/>
                      <a:round/>
                      <a:headEnd len="sm" w="sm" type="none"/>
                      <a:tailEnd len="sm" w="sm" type="none"/>
                    </a:lnB>
                  </a:tcPr>
                </a:tc>
              </a:tr>
              <a:tr h="842050">
                <a:tc>
                  <a:txBody>
                    <a:bodyPr/>
                    <a:lstStyle/>
                    <a:p>
                      <a:pPr indent="0" lvl="0" marL="0" marR="0" rtl="0" algn="ctr">
                        <a:lnSpc>
                          <a:spcPct val="100000"/>
                        </a:lnSpc>
                        <a:spcBef>
                          <a:spcPts val="0"/>
                        </a:spcBef>
                        <a:spcAft>
                          <a:spcPts val="0"/>
                        </a:spcAft>
                        <a:buClr>
                          <a:srgbClr val="000000"/>
                        </a:buClr>
                        <a:buSzPts val="1400"/>
                        <a:buFont typeface="Arial"/>
                        <a:buNone/>
                      </a:pPr>
                      <a:r>
                        <a:rPr lang="id" sz="1400" u="none" cap="none" strike="noStrike">
                          <a:latin typeface="Roboto"/>
                          <a:ea typeface="Roboto"/>
                          <a:cs typeface="Roboto"/>
                          <a:sym typeface="Roboto"/>
                        </a:rPr>
                        <a:t>Action</a:t>
                      </a:r>
                      <a:endParaRPr sz="1400" u="none" cap="none" strike="noStrike">
                        <a:latin typeface="Roboto"/>
                        <a:ea typeface="Roboto"/>
                        <a:cs typeface="Roboto"/>
                        <a:sym typeface="Roboto"/>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3F3F3"/>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000" u="none" cap="none" strike="noStrike"/>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3F3F3"/>
                    </a:solidFill>
                  </a:tcPr>
                </a:tc>
              </a:tr>
            </a:tbl>
          </a:graphicData>
        </a:graphic>
      </p:graphicFrame>
      <p:sp>
        <p:nvSpPr>
          <p:cNvPr id="247" name="Google Shape;247;g244c8b60457_0_28"/>
          <p:cNvSpPr txBox="1"/>
          <p:nvPr/>
        </p:nvSpPr>
        <p:spPr>
          <a:xfrm rot="-5400000">
            <a:off x="6796875" y="2399900"/>
            <a:ext cx="4110300" cy="389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700"/>
              <a:buFont typeface="Arial"/>
              <a:buNone/>
            </a:pPr>
            <a:r>
              <a:rPr i="1" lang="id" sz="1200">
                <a:solidFill>
                  <a:srgbClr val="999999"/>
                </a:solidFill>
                <a:highlight>
                  <a:schemeClr val="lt1"/>
                </a:highlight>
                <a:latin typeface="Roboto"/>
                <a:ea typeface="Roboto"/>
                <a:cs typeface="Roboto"/>
                <a:sym typeface="Roboto"/>
              </a:rPr>
              <a:t>Owner : (Nama Kamu)</a:t>
            </a:r>
            <a:endParaRPr sz="1500">
              <a:solidFill>
                <a:srgbClr val="434343"/>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g1b0f473a2b8_2_58"/>
          <p:cNvSpPr txBox="1"/>
          <p:nvPr/>
        </p:nvSpPr>
        <p:spPr>
          <a:xfrm>
            <a:off x="332350" y="299525"/>
            <a:ext cx="8520600" cy="1309500"/>
          </a:xfrm>
          <a:prstGeom prst="rect">
            <a:avLst/>
          </a:prstGeom>
          <a:noFill/>
          <a:ln>
            <a:noFill/>
          </a:ln>
        </p:spPr>
        <p:txBody>
          <a:bodyPr anchorCtr="0" anchor="b" bIns="91425" lIns="91425" spcFirstLastPara="1" rIns="91425" wrap="square" tIns="91425">
            <a:normAutofit/>
          </a:bodyPr>
          <a:lstStyle/>
          <a:p>
            <a:pPr indent="0" lvl="0" marL="0" marR="0" rtl="0" algn="l">
              <a:lnSpc>
                <a:spcPct val="100000"/>
              </a:lnSpc>
              <a:spcBef>
                <a:spcPts val="0"/>
              </a:spcBef>
              <a:spcAft>
                <a:spcPts val="0"/>
              </a:spcAft>
              <a:buClr>
                <a:srgbClr val="000000"/>
              </a:buClr>
              <a:buSzPts val="5200"/>
              <a:buFont typeface="Arial"/>
              <a:buNone/>
            </a:pPr>
            <a:r>
              <a:rPr b="1" i="0" lang="id" sz="5200" u="none" cap="none" strike="noStrike">
                <a:solidFill>
                  <a:srgbClr val="0097A7"/>
                </a:solidFill>
                <a:latin typeface="Roboto"/>
                <a:ea typeface="Roboto"/>
                <a:cs typeface="Roboto"/>
                <a:sym typeface="Roboto"/>
              </a:rPr>
              <a:t>Follow me!</a:t>
            </a:r>
            <a:endParaRPr b="0" i="0" sz="5200" u="none" cap="none" strike="noStrike">
              <a:solidFill>
                <a:srgbClr val="0097A7"/>
              </a:solidFill>
              <a:latin typeface="Roboto"/>
              <a:ea typeface="Roboto"/>
              <a:cs typeface="Roboto"/>
              <a:sym typeface="Roboto"/>
            </a:endParaRPr>
          </a:p>
        </p:txBody>
      </p:sp>
      <p:sp>
        <p:nvSpPr>
          <p:cNvPr id="253" name="Google Shape;253;g1b0f473a2b8_2_58"/>
          <p:cNvSpPr txBox="1"/>
          <p:nvPr/>
        </p:nvSpPr>
        <p:spPr>
          <a:xfrm>
            <a:off x="398525" y="1685150"/>
            <a:ext cx="4962000" cy="1731000"/>
          </a:xfrm>
          <a:prstGeom prst="rect">
            <a:avLst/>
          </a:prstGeom>
          <a:noFill/>
          <a:ln>
            <a:noFill/>
          </a:ln>
        </p:spPr>
        <p:txBody>
          <a:bodyPr anchorCtr="0" anchor="t" bIns="91425" lIns="91425" spcFirstLastPara="1" rIns="91425" wrap="square" tIns="91425">
            <a:normAutofit/>
          </a:bodyPr>
          <a:lstStyle/>
          <a:p>
            <a:pPr indent="0" lvl="0" marL="0" marR="0" rtl="0" algn="l">
              <a:lnSpc>
                <a:spcPct val="115000"/>
              </a:lnSpc>
              <a:spcBef>
                <a:spcPts val="0"/>
              </a:spcBef>
              <a:spcAft>
                <a:spcPts val="0"/>
              </a:spcAft>
              <a:buClr>
                <a:srgbClr val="000000"/>
              </a:buClr>
              <a:buSzPts val="2000"/>
              <a:buFont typeface="Arial"/>
              <a:buNone/>
            </a:pPr>
            <a:r>
              <a:rPr b="0" i="0" lang="id" sz="2000" u="none" cap="none" strike="noStrike">
                <a:solidFill>
                  <a:srgbClr val="595959"/>
                </a:solidFill>
                <a:latin typeface="Arial"/>
                <a:ea typeface="Arial"/>
                <a:cs typeface="Arial"/>
                <a:sym typeface="Arial"/>
              </a:rPr>
              <a:t>Instagram :</a:t>
            </a:r>
            <a:endParaRPr b="0" i="0" sz="2000" u="none" cap="none" strike="noStrike">
              <a:solidFill>
                <a:srgbClr val="595959"/>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000"/>
              <a:buFont typeface="Arial"/>
              <a:buNone/>
            </a:pPr>
            <a:r>
              <a:rPr b="0" i="0" lang="id" sz="2000" u="none" cap="none" strike="noStrike">
                <a:solidFill>
                  <a:srgbClr val="595959"/>
                </a:solidFill>
                <a:latin typeface="Arial"/>
                <a:ea typeface="Arial"/>
                <a:cs typeface="Arial"/>
                <a:sym typeface="Arial"/>
              </a:rPr>
              <a:t>Twitter :</a:t>
            </a:r>
            <a:endParaRPr b="0" i="0" sz="2000" u="none" cap="none" strike="noStrike">
              <a:solidFill>
                <a:srgbClr val="595959"/>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000"/>
              <a:buFont typeface="Arial"/>
              <a:buNone/>
            </a:pPr>
            <a:r>
              <a:rPr b="0" i="0" lang="id" sz="2000" u="none" cap="none" strike="noStrike">
                <a:solidFill>
                  <a:srgbClr val="595959"/>
                </a:solidFill>
                <a:latin typeface="Arial"/>
                <a:ea typeface="Arial"/>
                <a:cs typeface="Arial"/>
                <a:sym typeface="Arial"/>
              </a:rPr>
              <a:t>LinkedIn : </a:t>
            </a:r>
            <a:endParaRPr b="0" i="0" sz="2000" u="none" cap="none" strike="noStrike">
              <a:solidFill>
                <a:srgbClr val="595959"/>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2000"/>
              <a:buFont typeface="Arial"/>
              <a:buNone/>
            </a:pPr>
            <a:r>
              <a:rPr b="0" i="0" lang="id" sz="1100" u="none" cap="none" strike="noStrike">
                <a:solidFill>
                  <a:srgbClr val="595959"/>
                </a:solidFill>
                <a:latin typeface="Arial"/>
                <a:ea typeface="Arial"/>
                <a:cs typeface="Arial"/>
                <a:sym typeface="Arial"/>
              </a:rPr>
              <a:t>(isilah dengan data social media kamu)</a:t>
            </a:r>
            <a:endParaRPr b="0" i="0" sz="1100" u="none" cap="none" strike="noStrike">
              <a:solidFill>
                <a:srgbClr val="595959"/>
              </a:solidFill>
              <a:latin typeface="Arial"/>
              <a:ea typeface="Arial"/>
              <a:cs typeface="Arial"/>
              <a:sym typeface="Arial"/>
            </a:endParaRPr>
          </a:p>
        </p:txBody>
      </p:sp>
      <p:pic>
        <p:nvPicPr>
          <p:cNvPr id="254" name="Google Shape;254;g1b0f473a2b8_2_58"/>
          <p:cNvPicPr preferRelativeResize="0"/>
          <p:nvPr/>
        </p:nvPicPr>
        <p:blipFill rotWithShape="1">
          <a:blip r:embed="rId3">
            <a:alphaModFix/>
          </a:blip>
          <a:srcRect b="0" l="0" r="0" t="0"/>
          <a:stretch/>
        </p:blipFill>
        <p:spPr>
          <a:xfrm>
            <a:off x="5512925" y="830550"/>
            <a:ext cx="3482400" cy="3482400"/>
          </a:xfrm>
          <a:prstGeom prst="rect">
            <a:avLst/>
          </a:prstGeom>
          <a:noFill/>
          <a:ln>
            <a:noFill/>
          </a:ln>
        </p:spPr>
      </p:pic>
      <p:sp>
        <p:nvSpPr>
          <p:cNvPr id="255" name="Google Shape;255;g1b0f473a2b8_2_58"/>
          <p:cNvSpPr txBox="1"/>
          <p:nvPr/>
        </p:nvSpPr>
        <p:spPr>
          <a:xfrm>
            <a:off x="454075" y="3800825"/>
            <a:ext cx="5267700" cy="923100"/>
          </a:xfrm>
          <a:prstGeom prst="rect">
            <a:avLst/>
          </a:prstGeom>
          <a:noFill/>
          <a:ln>
            <a:noFill/>
          </a:ln>
        </p:spPr>
        <p:txBody>
          <a:bodyPr anchorCtr="0" anchor="t" bIns="91425" lIns="91425" spcFirstLastPara="1" rIns="91425" wrap="square" tIns="91425">
            <a:normAutofit/>
          </a:bodyPr>
          <a:lstStyle/>
          <a:p>
            <a:pPr indent="0" lvl="0" marL="0" marR="0" rtl="0" algn="l">
              <a:lnSpc>
                <a:spcPct val="100000"/>
              </a:lnSpc>
              <a:spcBef>
                <a:spcPts val="0"/>
              </a:spcBef>
              <a:spcAft>
                <a:spcPts val="0"/>
              </a:spcAft>
              <a:buClr>
                <a:schemeClr val="dk1"/>
              </a:buClr>
              <a:buSzPts val="1100"/>
              <a:buFont typeface="Arial"/>
              <a:buNone/>
            </a:pPr>
            <a:r>
              <a:rPr b="0" i="0" lang="id" sz="2000" u="none" cap="none" strike="noStrike">
                <a:solidFill>
                  <a:schemeClr val="dk2"/>
                </a:solidFill>
                <a:latin typeface="Arial"/>
                <a:ea typeface="Arial"/>
                <a:cs typeface="Arial"/>
                <a:sym typeface="Arial"/>
              </a:rPr>
              <a:t>Short Class Data Analysis</a:t>
            </a:r>
            <a:endParaRPr b="0" i="0" sz="2000" u="none" cap="none" strike="noStrike">
              <a:solidFill>
                <a:schemeClr val="dk2"/>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id" sz="2000" u="none" cap="none" strike="noStrike">
                <a:solidFill>
                  <a:srgbClr val="595959"/>
                </a:solidFill>
                <a:latin typeface="Arial"/>
                <a:ea typeface="Arial"/>
                <a:cs typeface="Arial"/>
                <a:sym typeface="Arial"/>
              </a:rPr>
              <a:t>by @myskill.id</a:t>
            </a:r>
            <a:endParaRPr b="0" i="0" sz="2000" u="none" cap="none" strike="noStrike">
              <a:solidFill>
                <a:srgbClr val="595959"/>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